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6" r:id="rId5"/>
    <p:sldId id="262" r:id="rId6"/>
    <p:sldId id="263" r:id="rId7"/>
    <p:sldId id="278" r:id="rId8"/>
    <p:sldId id="264" r:id="rId9"/>
    <p:sldId id="259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2" r:id="rId18"/>
    <p:sldId id="293" r:id="rId19"/>
    <p:sldId id="294" r:id="rId20"/>
    <p:sldId id="295" r:id="rId21"/>
    <p:sldId id="296" r:id="rId22"/>
    <p:sldId id="297" r:id="rId23"/>
    <p:sldId id="305" r:id="rId24"/>
    <p:sldId id="307" r:id="rId25"/>
    <p:sldId id="298" r:id="rId26"/>
    <p:sldId id="299" r:id="rId27"/>
    <p:sldId id="300" r:id="rId28"/>
    <p:sldId id="302" r:id="rId29"/>
    <p:sldId id="304" r:id="rId30"/>
    <p:sldId id="301" r:id="rId31"/>
    <p:sldId id="303" r:id="rId32"/>
    <p:sldId id="279" r:id="rId33"/>
    <p:sldId id="273" r:id="rId34"/>
    <p:sldId id="25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dor-Alexandru Ileni" userId="S::tudor.ileni@ubbcluj.ro::d7b28f6b-7e8e-48e3-b06b-cc0a244d3028" providerId="AD" clId="Web-{50FE3131-0E59-F3D5-A876-151BC05B60C0}"/>
    <pc:docChg chg="modSld">
      <pc:chgData name="Tudor-Alexandru Ileni" userId="S::tudor.ileni@ubbcluj.ro::d7b28f6b-7e8e-48e3-b06b-cc0a244d3028" providerId="AD" clId="Web-{50FE3131-0E59-F3D5-A876-151BC05B60C0}" dt="2025-10-10T08:00:02.698" v="8" actId="20577"/>
      <pc:docMkLst>
        <pc:docMk/>
      </pc:docMkLst>
      <pc:sldChg chg="modSp">
        <pc:chgData name="Tudor-Alexandru Ileni" userId="S::tudor.ileni@ubbcluj.ro::d7b28f6b-7e8e-48e3-b06b-cc0a244d3028" providerId="AD" clId="Web-{50FE3131-0E59-F3D5-A876-151BC05B60C0}" dt="2025-10-10T08:00:02.698" v="8" actId="20577"/>
        <pc:sldMkLst>
          <pc:docMk/>
          <pc:sldMk cId="109857222" sldId="256"/>
        </pc:sldMkLst>
        <pc:spChg chg="mod">
          <ac:chgData name="Tudor-Alexandru Ileni" userId="S::tudor.ileni@ubbcluj.ro::d7b28f6b-7e8e-48e3-b06b-cc0a244d3028" providerId="AD" clId="Web-{50FE3131-0E59-F3D5-A876-151BC05B60C0}" dt="2025-10-10T08:00:02.698" v="8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Tudor-Alexandru Ileni" userId="S::tudor.ileni@ubbcluj.ro::d7b28f6b-7e8e-48e3-b06b-cc0a244d3028" providerId="AD" clId="Web-{74354B9D-DB0B-FBC9-C777-C51D007694AA}"/>
    <pc:docChg chg="modSld">
      <pc:chgData name="Tudor-Alexandru Ileni" userId="S::tudor.ileni@ubbcluj.ro::d7b28f6b-7e8e-48e3-b06b-cc0a244d3028" providerId="AD" clId="Web-{74354B9D-DB0B-FBC9-C777-C51D007694AA}" dt="2025-10-22T20:31:14.321" v="0"/>
      <pc:docMkLst>
        <pc:docMk/>
      </pc:docMkLst>
      <pc:sldChg chg="addSp delSp modSp mod setBg">
        <pc:chgData name="Tudor-Alexandru Ileni" userId="S::tudor.ileni@ubbcluj.ro::d7b28f6b-7e8e-48e3-b06b-cc0a244d3028" providerId="AD" clId="Web-{74354B9D-DB0B-FBC9-C777-C51D007694AA}" dt="2025-10-22T20:31:14.321" v="0"/>
        <pc:sldMkLst>
          <pc:docMk/>
          <pc:sldMk cId="1864254586" sldId="294"/>
        </pc:sldMkLst>
        <pc:spChg chg="mod">
          <ac:chgData name="Tudor-Alexandru Ileni" userId="S::tudor.ileni@ubbcluj.ro::d7b28f6b-7e8e-48e3-b06b-cc0a244d3028" providerId="AD" clId="Web-{74354B9D-DB0B-FBC9-C777-C51D007694AA}" dt="2025-10-22T20:31:14.321" v="0"/>
          <ac:spMkLst>
            <pc:docMk/>
            <pc:sldMk cId="1864254586" sldId="294"/>
            <ac:spMk id="2" creationId="{0ADE829B-D6C2-1955-7630-9B1B785964B6}"/>
          </ac:spMkLst>
        </pc:spChg>
        <pc:spChg chg="del">
          <ac:chgData name="Tudor-Alexandru Ileni" userId="S::tudor.ileni@ubbcluj.ro::d7b28f6b-7e8e-48e3-b06b-cc0a244d3028" providerId="AD" clId="Web-{74354B9D-DB0B-FBC9-C777-C51D007694AA}" dt="2025-10-22T20:31:14.321" v="0"/>
          <ac:spMkLst>
            <pc:docMk/>
            <pc:sldMk cId="1864254586" sldId="294"/>
            <ac:spMk id="17" creationId="{657F69E0-C4B0-4BEC-A689-4F8D877F05D4}"/>
          </ac:spMkLst>
        </pc:spChg>
        <pc:spChg chg="del">
          <ac:chgData name="Tudor-Alexandru Ileni" userId="S::tudor.ileni@ubbcluj.ro::d7b28f6b-7e8e-48e3-b06b-cc0a244d3028" providerId="AD" clId="Web-{74354B9D-DB0B-FBC9-C777-C51D007694AA}" dt="2025-10-22T20:31:14.321" v="0"/>
          <ac:spMkLst>
            <pc:docMk/>
            <pc:sldMk cId="1864254586" sldId="294"/>
            <ac:spMk id="18" creationId="{9F6380B4-6A1C-481E-8408-B4E6C75B9B81}"/>
          </ac:spMkLst>
        </pc:spChg>
        <pc:spChg chg="add">
          <ac:chgData name="Tudor-Alexandru Ileni" userId="S::tudor.ileni@ubbcluj.ro::d7b28f6b-7e8e-48e3-b06b-cc0a244d3028" providerId="AD" clId="Web-{74354B9D-DB0B-FBC9-C777-C51D007694AA}" dt="2025-10-22T20:31:14.321" v="0"/>
          <ac:spMkLst>
            <pc:docMk/>
            <pc:sldMk cId="1864254586" sldId="294"/>
            <ac:spMk id="23" creationId="{B4916930-E76E-4100-9DCF-4981566A372A}"/>
          </ac:spMkLst>
        </pc:spChg>
        <pc:picChg chg="mod">
          <ac:chgData name="Tudor-Alexandru Ileni" userId="S::tudor.ileni@ubbcluj.ro::d7b28f6b-7e8e-48e3-b06b-cc0a244d3028" providerId="AD" clId="Web-{74354B9D-DB0B-FBC9-C777-C51D007694AA}" dt="2025-10-22T20:31:14.321" v="0"/>
          <ac:picMkLst>
            <pc:docMk/>
            <pc:sldMk cId="1864254586" sldId="294"/>
            <ac:picMk id="6" creationId="{4DB9A8F3-3D23-CE0C-DF36-5CF472CDB5B0}"/>
          </ac:picMkLst>
        </pc:picChg>
      </pc:sldChg>
    </pc:docChg>
  </pc:docChgLst>
  <pc:docChgLst>
    <pc:chgData name="Tudor-Alexandru Ileni" userId="S::tudor.ileni@ubbcluj.ro::d7b28f6b-7e8e-48e3-b06b-cc0a244d3028" providerId="AD" clId="Web-{5BC49F5F-E78F-7845-6B12-05C1FA0F1446}"/>
    <pc:docChg chg="addSld delSld modSld sldOrd">
      <pc:chgData name="Tudor-Alexandru Ileni" userId="S::tudor.ileni@ubbcluj.ro::d7b28f6b-7e8e-48e3-b06b-cc0a244d3028" providerId="AD" clId="Web-{5BC49F5F-E78F-7845-6B12-05C1FA0F1446}" dt="2025-09-22T19:50:02.658" v="317"/>
      <pc:docMkLst>
        <pc:docMk/>
      </pc:docMkLst>
      <pc:sldChg chg="modSp">
        <pc:chgData name="Tudor-Alexandru Ileni" userId="S::tudor.ileni@ubbcluj.ro::d7b28f6b-7e8e-48e3-b06b-cc0a244d3028" providerId="AD" clId="Web-{5BC49F5F-E78F-7845-6B12-05C1FA0F1446}" dt="2025-09-22T19:41:16.492" v="249" actId="20577"/>
        <pc:sldMkLst>
          <pc:docMk/>
          <pc:sldMk cId="1401395059" sldId="285"/>
        </pc:sldMkLst>
        <pc:spChg chg="mod">
          <ac:chgData name="Tudor-Alexandru Ileni" userId="S::tudor.ileni@ubbcluj.ro::d7b28f6b-7e8e-48e3-b06b-cc0a244d3028" providerId="AD" clId="Web-{5BC49F5F-E78F-7845-6B12-05C1FA0F1446}" dt="2025-09-22T19:41:16.492" v="249" actId="20577"/>
          <ac:spMkLst>
            <pc:docMk/>
            <pc:sldMk cId="1401395059" sldId="285"/>
            <ac:spMk id="3" creationId="{AF520FE3-815D-C341-41E5-D393E3718800}"/>
          </ac:spMkLst>
        </pc:spChg>
      </pc:sldChg>
      <pc:sldChg chg="modSp">
        <pc:chgData name="Tudor-Alexandru Ileni" userId="S::tudor.ileni@ubbcluj.ro::d7b28f6b-7e8e-48e3-b06b-cc0a244d3028" providerId="AD" clId="Web-{5BC49F5F-E78F-7845-6B12-05C1FA0F1446}" dt="2025-09-22T19:28:18.645" v="179" actId="20577"/>
        <pc:sldMkLst>
          <pc:docMk/>
          <pc:sldMk cId="82501649" sldId="289"/>
        </pc:sldMkLst>
        <pc:spChg chg="mod">
          <ac:chgData name="Tudor-Alexandru Ileni" userId="S::tudor.ileni@ubbcluj.ro::d7b28f6b-7e8e-48e3-b06b-cc0a244d3028" providerId="AD" clId="Web-{5BC49F5F-E78F-7845-6B12-05C1FA0F1446}" dt="2025-09-22T19:28:18.645" v="179" actId="20577"/>
          <ac:spMkLst>
            <pc:docMk/>
            <pc:sldMk cId="82501649" sldId="289"/>
            <ac:spMk id="3" creationId="{F2B9565E-13B9-4052-A442-8FE4B8266E11}"/>
          </ac:spMkLst>
        </pc:spChg>
      </pc:sldChg>
      <pc:sldChg chg="modSp add ord replId">
        <pc:chgData name="Tudor-Alexandru Ileni" userId="S::tudor.ileni@ubbcluj.ro::d7b28f6b-7e8e-48e3-b06b-cc0a244d3028" providerId="AD" clId="Web-{5BC49F5F-E78F-7845-6B12-05C1FA0F1446}" dt="2025-09-22T19:41:23.320" v="251" actId="20577"/>
        <pc:sldMkLst>
          <pc:docMk/>
          <pc:sldMk cId="671391720" sldId="293"/>
        </pc:sldMkLst>
        <pc:spChg chg="mod">
          <ac:chgData name="Tudor-Alexandru Ileni" userId="S::tudor.ileni@ubbcluj.ro::d7b28f6b-7e8e-48e3-b06b-cc0a244d3028" providerId="AD" clId="Web-{5BC49F5F-E78F-7845-6B12-05C1FA0F1446}" dt="2025-09-22T18:54:42.342" v="2" actId="20577"/>
          <ac:spMkLst>
            <pc:docMk/>
            <pc:sldMk cId="671391720" sldId="293"/>
            <ac:spMk id="2" creationId="{F68A723A-A84A-8A41-EBED-3CB9F0BF3754}"/>
          </ac:spMkLst>
        </pc:spChg>
        <pc:spChg chg="mod">
          <ac:chgData name="Tudor-Alexandru Ileni" userId="S::tudor.ileni@ubbcluj.ro::d7b28f6b-7e8e-48e3-b06b-cc0a244d3028" providerId="AD" clId="Web-{5BC49F5F-E78F-7845-6B12-05C1FA0F1446}" dt="2025-09-22T19:41:23.320" v="251" actId="20577"/>
          <ac:spMkLst>
            <pc:docMk/>
            <pc:sldMk cId="671391720" sldId="293"/>
            <ac:spMk id="3" creationId="{EA3ABEB3-8442-1861-749F-DC1CC63B6F29}"/>
          </ac:spMkLst>
        </pc:spChg>
      </pc:sldChg>
      <pc:sldChg chg="addSp delSp modSp new mod ord setBg">
        <pc:chgData name="Tudor-Alexandru Ileni" userId="S::tudor.ileni@ubbcluj.ro::d7b28f6b-7e8e-48e3-b06b-cc0a244d3028" providerId="AD" clId="Web-{5BC49F5F-E78F-7845-6B12-05C1FA0F1446}" dt="2025-09-22T19:07:42.565" v="22"/>
        <pc:sldMkLst>
          <pc:docMk/>
          <pc:sldMk cId="1864254586" sldId="294"/>
        </pc:sldMkLst>
        <pc:spChg chg="mod ord">
          <ac:chgData name="Tudor-Alexandru Ileni" userId="S::tudor.ileni@ubbcluj.ro::d7b28f6b-7e8e-48e3-b06b-cc0a244d3028" providerId="AD" clId="Web-{5BC49F5F-E78F-7845-6B12-05C1FA0F1446}" dt="2025-09-22T19:07:42.565" v="22"/>
          <ac:spMkLst>
            <pc:docMk/>
            <pc:sldMk cId="1864254586" sldId="294"/>
            <ac:spMk id="2" creationId="{0ADE829B-D6C2-1955-7630-9B1B785964B6}"/>
          </ac:spMkLst>
        </pc:spChg>
        <pc:picChg chg="add mod">
          <ac:chgData name="Tudor-Alexandru Ileni" userId="S::tudor.ileni@ubbcluj.ro::d7b28f6b-7e8e-48e3-b06b-cc0a244d3028" providerId="AD" clId="Web-{5BC49F5F-E78F-7845-6B12-05C1FA0F1446}" dt="2025-09-22T19:07:42.565" v="22"/>
          <ac:picMkLst>
            <pc:docMk/>
            <pc:sldMk cId="1864254586" sldId="294"/>
            <ac:picMk id="6" creationId="{4DB9A8F3-3D23-CE0C-DF36-5CF472CDB5B0}"/>
          </ac:picMkLst>
        </pc:picChg>
      </pc:sldChg>
      <pc:sldChg chg="modSp add ord replId">
        <pc:chgData name="Tudor-Alexandru Ileni" userId="S::tudor.ileni@ubbcluj.ro::d7b28f6b-7e8e-48e3-b06b-cc0a244d3028" providerId="AD" clId="Web-{5BC49F5F-E78F-7845-6B12-05C1FA0F1446}" dt="2025-09-22T19:28:23.957" v="180" actId="20577"/>
        <pc:sldMkLst>
          <pc:docMk/>
          <pc:sldMk cId="1275928364" sldId="295"/>
        </pc:sldMkLst>
        <pc:spChg chg="mod">
          <ac:chgData name="Tudor-Alexandru Ileni" userId="S::tudor.ileni@ubbcluj.ro::d7b28f6b-7e8e-48e3-b06b-cc0a244d3028" providerId="AD" clId="Web-{5BC49F5F-E78F-7845-6B12-05C1FA0F1446}" dt="2025-09-22T19:08:17.990" v="26" actId="20577"/>
          <ac:spMkLst>
            <pc:docMk/>
            <pc:sldMk cId="1275928364" sldId="295"/>
            <ac:spMk id="2" creationId="{85556D2B-E544-7383-2FBE-CE48FD0418CA}"/>
          </ac:spMkLst>
        </pc:spChg>
        <pc:spChg chg="mod">
          <ac:chgData name="Tudor-Alexandru Ileni" userId="S::tudor.ileni@ubbcluj.ro::d7b28f6b-7e8e-48e3-b06b-cc0a244d3028" providerId="AD" clId="Web-{5BC49F5F-E78F-7845-6B12-05C1FA0F1446}" dt="2025-09-22T19:28:23.957" v="180" actId="20577"/>
          <ac:spMkLst>
            <pc:docMk/>
            <pc:sldMk cId="1275928364" sldId="295"/>
            <ac:spMk id="3" creationId="{F928D74F-8AF7-40A7-5F14-081D46D2D72A}"/>
          </ac:spMkLst>
        </pc:spChg>
      </pc:sldChg>
      <pc:sldChg chg="addSp delSp modSp new modNotes">
        <pc:chgData name="Tudor-Alexandru Ileni" userId="S::tudor.ileni@ubbcluj.ro::d7b28f6b-7e8e-48e3-b06b-cc0a244d3028" providerId="AD" clId="Web-{5BC49F5F-E78F-7845-6B12-05C1FA0F1446}" dt="2025-09-22T19:18:39.290" v="118"/>
        <pc:sldMkLst>
          <pc:docMk/>
          <pc:sldMk cId="435424005" sldId="296"/>
        </pc:sldMkLst>
        <pc:spChg chg="mod">
          <ac:chgData name="Tudor-Alexandru Ileni" userId="S::tudor.ileni@ubbcluj.ro::d7b28f6b-7e8e-48e3-b06b-cc0a244d3028" providerId="AD" clId="Web-{5BC49F5F-E78F-7845-6B12-05C1FA0F1446}" dt="2025-09-22T19:13:58.995" v="49" actId="20577"/>
          <ac:spMkLst>
            <pc:docMk/>
            <pc:sldMk cId="435424005" sldId="296"/>
            <ac:spMk id="2" creationId="{A00C6514-D193-7648-490F-01000FF1E262}"/>
          </ac:spMkLst>
        </pc:spChg>
        <pc:picChg chg="add mod">
          <ac:chgData name="Tudor-Alexandru Ileni" userId="S::tudor.ileni@ubbcluj.ro::d7b28f6b-7e8e-48e3-b06b-cc0a244d3028" providerId="AD" clId="Web-{5BC49F5F-E78F-7845-6B12-05C1FA0F1446}" dt="2025-09-22T19:11:50.633" v="38" actId="1076"/>
          <ac:picMkLst>
            <pc:docMk/>
            <pc:sldMk cId="435424005" sldId="296"/>
            <ac:picMk id="5" creationId="{20B39BD5-72DA-791E-6E32-F2148CF597E0}"/>
          </ac:picMkLst>
        </pc:picChg>
        <pc:picChg chg="add mod modCrop">
          <ac:chgData name="Tudor-Alexandru Ileni" userId="S::tudor.ileni@ubbcluj.ro::d7b28f6b-7e8e-48e3-b06b-cc0a244d3028" providerId="AD" clId="Web-{5BC49F5F-E78F-7845-6B12-05C1FA0F1446}" dt="2025-09-22T19:13:28.854" v="47" actId="1076"/>
          <ac:picMkLst>
            <pc:docMk/>
            <pc:sldMk cId="435424005" sldId="296"/>
            <ac:picMk id="6" creationId="{FD371B9C-38A1-0DF0-533F-0EC86899BA06}"/>
          </ac:picMkLst>
        </pc:picChg>
      </pc:sldChg>
      <pc:sldChg chg="addSp modSp add ord replId">
        <pc:chgData name="Tudor-Alexandru Ileni" userId="S::tudor.ileni@ubbcluj.ro::d7b28f6b-7e8e-48e3-b06b-cc0a244d3028" providerId="AD" clId="Web-{5BC49F5F-E78F-7845-6B12-05C1FA0F1446}" dt="2025-09-22T19:48:57.923" v="308" actId="20577"/>
        <pc:sldMkLst>
          <pc:docMk/>
          <pc:sldMk cId="3022815217" sldId="297"/>
        </pc:sldMkLst>
        <pc:spChg chg="mod">
          <ac:chgData name="Tudor-Alexandru Ileni" userId="S::tudor.ileni@ubbcluj.ro::d7b28f6b-7e8e-48e3-b06b-cc0a244d3028" providerId="AD" clId="Web-{5BC49F5F-E78F-7845-6B12-05C1FA0F1446}" dt="2025-09-22T19:48:55.314" v="306" actId="20577"/>
          <ac:spMkLst>
            <pc:docMk/>
            <pc:sldMk cId="3022815217" sldId="297"/>
            <ac:spMk id="2" creationId="{B1AD91F2-3157-DC77-4DAE-96F23CB7F5EF}"/>
          </ac:spMkLst>
        </pc:spChg>
        <pc:spChg chg="mod">
          <ac:chgData name="Tudor-Alexandru Ileni" userId="S::tudor.ileni@ubbcluj.ro::d7b28f6b-7e8e-48e3-b06b-cc0a244d3028" providerId="AD" clId="Web-{5BC49F5F-E78F-7845-6B12-05C1FA0F1446}" dt="2025-09-22T19:18:47.399" v="120" actId="1076"/>
          <ac:spMkLst>
            <pc:docMk/>
            <pc:sldMk cId="3022815217" sldId="297"/>
            <ac:spMk id="3" creationId="{BAED7817-5F87-B32E-0116-EB190547A130}"/>
          </ac:spMkLst>
        </pc:spChg>
        <pc:spChg chg="add mod">
          <ac:chgData name="Tudor-Alexandru Ileni" userId="S::tudor.ileni@ubbcluj.ro::d7b28f6b-7e8e-48e3-b06b-cc0a244d3028" providerId="AD" clId="Web-{5BC49F5F-E78F-7845-6B12-05C1FA0F1446}" dt="2025-09-22T19:48:57.923" v="308" actId="20577"/>
          <ac:spMkLst>
            <pc:docMk/>
            <pc:sldMk cId="3022815217" sldId="297"/>
            <ac:spMk id="5" creationId="{14DFB86F-4BE4-26D4-6BB9-CE13EE9DD10D}"/>
          </ac:spMkLst>
        </pc:spChg>
        <pc:spChg chg="add mod">
          <ac:chgData name="Tudor-Alexandru Ileni" userId="S::tudor.ileni@ubbcluj.ro::d7b28f6b-7e8e-48e3-b06b-cc0a244d3028" providerId="AD" clId="Web-{5BC49F5F-E78F-7845-6B12-05C1FA0F1446}" dt="2025-09-22T19:19:12.540" v="122" actId="1076"/>
          <ac:spMkLst>
            <pc:docMk/>
            <pc:sldMk cId="3022815217" sldId="297"/>
            <ac:spMk id="7" creationId="{6A25DE76-6BC3-B3C1-CDA5-EEECC2659160}"/>
          </ac:spMkLst>
        </pc:spChg>
      </pc:sldChg>
      <pc:sldChg chg="modSp add ord replId">
        <pc:chgData name="Tudor-Alexandru Ileni" userId="S::tudor.ileni@ubbcluj.ro::d7b28f6b-7e8e-48e3-b06b-cc0a244d3028" providerId="AD" clId="Web-{5BC49F5F-E78F-7845-6B12-05C1FA0F1446}" dt="2025-09-22T19:41:25.883" v="252" actId="20577"/>
        <pc:sldMkLst>
          <pc:docMk/>
          <pc:sldMk cId="3770207531" sldId="298"/>
        </pc:sldMkLst>
        <pc:spChg chg="mod">
          <ac:chgData name="Tudor-Alexandru Ileni" userId="S::tudor.ileni@ubbcluj.ro::d7b28f6b-7e8e-48e3-b06b-cc0a244d3028" providerId="AD" clId="Web-{5BC49F5F-E78F-7845-6B12-05C1FA0F1446}" dt="2025-09-22T19:19:52.149" v="129" actId="20577"/>
          <ac:spMkLst>
            <pc:docMk/>
            <pc:sldMk cId="3770207531" sldId="298"/>
            <ac:spMk id="2" creationId="{BE2D630C-CB2B-CDB1-FC7F-156D9E3DA6BD}"/>
          </ac:spMkLst>
        </pc:spChg>
        <pc:spChg chg="mod">
          <ac:chgData name="Tudor-Alexandru Ileni" userId="S::tudor.ileni@ubbcluj.ro::d7b28f6b-7e8e-48e3-b06b-cc0a244d3028" providerId="AD" clId="Web-{5BC49F5F-E78F-7845-6B12-05C1FA0F1446}" dt="2025-09-22T19:41:25.883" v="252" actId="20577"/>
          <ac:spMkLst>
            <pc:docMk/>
            <pc:sldMk cId="3770207531" sldId="298"/>
            <ac:spMk id="3" creationId="{06353EE6-C5ED-C370-DC84-535CD5BE9CCB}"/>
          </ac:spMkLst>
        </pc:spChg>
      </pc:sldChg>
      <pc:sldChg chg="addSp delSp modSp new modNotes">
        <pc:chgData name="Tudor-Alexandru Ileni" userId="S::tudor.ileni@ubbcluj.ro::d7b28f6b-7e8e-48e3-b06b-cc0a244d3028" providerId="AD" clId="Web-{5BC49F5F-E78F-7845-6B12-05C1FA0F1446}" dt="2025-09-22T19:47:54.704" v="296" actId="1076"/>
        <pc:sldMkLst>
          <pc:docMk/>
          <pc:sldMk cId="3025639378" sldId="299"/>
        </pc:sldMkLst>
        <pc:spChg chg="mod">
          <ac:chgData name="Tudor-Alexandru Ileni" userId="S::tudor.ileni@ubbcluj.ro::d7b28f6b-7e8e-48e3-b06b-cc0a244d3028" providerId="AD" clId="Web-{5BC49F5F-E78F-7845-6B12-05C1FA0F1446}" dt="2025-09-22T19:27:10.519" v="159" actId="20577"/>
          <ac:spMkLst>
            <pc:docMk/>
            <pc:sldMk cId="3025639378" sldId="299"/>
            <ac:spMk id="2" creationId="{0032A965-7CF9-2F54-6326-D8EDB49986FF}"/>
          </ac:spMkLst>
        </pc:spChg>
        <pc:picChg chg="add mod ord modCrop">
          <ac:chgData name="Tudor-Alexandru Ileni" userId="S::tudor.ileni@ubbcluj.ro::d7b28f6b-7e8e-48e3-b06b-cc0a244d3028" providerId="AD" clId="Web-{5BC49F5F-E78F-7845-6B12-05C1FA0F1446}" dt="2025-09-22T19:47:44.875" v="292" actId="14100"/>
          <ac:picMkLst>
            <pc:docMk/>
            <pc:sldMk cId="3025639378" sldId="299"/>
            <ac:picMk id="4" creationId="{A9B6F6E1-68A4-7463-CA58-D523583B70EA}"/>
          </ac:picMkLst>
        </pc:picChg>
        <pc:picChg chg="add mod modCrop">
          <ac:chgData name="Tudor-Alexandru Ileni" userId="S::tudor.ileni@ubbcluj.ro::d7b28f6b-7e8e-48e3-b06b-cc0a244d3028" providerId="AD" clId="Web-{5BC49F5F-E78F-7845-6B12-05C1FA0F1446}" dt="2025-09-22T19:47:54.704" v="296" actId="1076"/>
          <ac:picMkLst>
            <pc:docMk/>
            <pc:sldMk cId="3025639378" sldId="299"/>
            <ac:picMk id="5" creationId="{45062059-8313-37B0-8DF1-4DD204E98DFC}"/>
          </ac:picMkLst>
        </pc:picChg>
      </pc:sldChg>
      <pc:sldChg chg="addSp delSp modSp add ord replId">
        <pc:chgData name="Tudor-Alexandru Ileni" userId="S::tudor.ileni@ubbcluj.ro::d7b28f6b-7e8e-48e3-b06b-cc0a244d3028" providerId="AD" clId="Web-{5BC49F5F-E78F-7845-6B12-05C1FA0F1446}" dt="2025-09-22T19:28:33.989" v="185" actId="20577"/>
        <pc:sldMkLst>
          <pc:docMk/>
          <pc:sldMk cId="1027338695" sldId="300"/>
        </pc:sldMkLst>
        <pc:spChg chg="mod">
          <ac:chgData name="Tudor-Alexandru Ileni" userId="S::tudor.ileni@ubbcluj.ro::d7b28f6b-7e8e-48e3-b06b-cc0a244d3028" providerId="AD" clId="Web-{5BC49F5F-E78F-7845-6B12-05C1FA0F1446}" dt="2025-09-22T19:27:47.488" v="171" actId="14100"/>
          <ac:spMkLst>
            <pc:docMk/>
            <pc:sldMk cId="1027338695" sldId="300"/>
            <ac:spMk id="2" creationId="{C8D6BB07-5959-921D-D085-372CCA20A5C2}"/>
          </ac:spMkLst>
        </pc:spChg>
        <pc:spChg chg="mod">
          <ac:chgData name="Tudor-Alexandru Ileni" userId="S::tudor.ileni@ubbcluj.ro::d7b28f6b-7e8e-48e3-b06b-cc0a244d3028" providerId="AD" clId="Web-{5BC49F5F-E78F-7845-6B12-05C1FA0F1446}" dt="2025-09-22T19:28:33.989" v="185" actId="20577"/>
          <ac:spMkLst>
            <pc:docMk/>
            <pc:sldMk cId="1027338695" sldId="300"/>
            <ac:spMk id="5" creationId="{36FFDDAD-B417-6807-458F-511663D09A74}"/>
          </ac:spMkLst>
        </pc:spChg>
      </pc:sldChg>
      <pc:sldChg chg="addSp delSp modSp new">
        <pc:chgData name="Tudor-Alexandru Ileni" userId="S::tudor.ileni@ubbcluj.ro::d7b28f6b-7e8e-48e3-b06b-cc0a244d3028" providerId="AD" clId="Web-{5BC49F5F-E78F-7845-6B12-05C1FA0F1446}" dt="2025-09-22T19:33:02.659" v="202" actId="20577"/>
        <pc:sldMkLst>
          <pc:docMk/>
          <pc:sldMk cId="2809409242" sldId="301"/>
        </pc:sldMkLst>
        <pc:spChg chg="mod">
          <ac:chgData name="Tudor-Alexandru Ileni" userId="S::tudor.ileni@ubbcluj.ro::d7b28f6b-7e8e-48e3-b06b-cc0a244d3028" providerId="AD" clId="Web-{5BC49F5F-E78F-7845-6B12-05C1FA0F1446}" dt="2025-09-22T19:33:02.659" v="202" actId="20577"/>
          <ac:spMkLst>
            <pc:docMk/>
            <pc:sldMk cId="2809409242" sldId="301"/>
            <ac:spMk id="2" creationId="{FA0D0D9C-34D1-1104-5B63-99D95D5709A5}"/>
          </ac:spMkLst>
        </pc:spChg>
        <pc:picChg chg="add mod ord">
          <ac:chgData name="Tudor-Alexandru Ileni" userId="S::tudor.ileni@ubbcluj.ro::d7b28f6b-7e8e-48e3-b06b-cc0a244d3028" providerId="AD" clId="Web-{5BC49F5F-E78F-7845-6B12-05C1FA0F1446}" dt="2025-09-22T19:30:51.805" v="193" actId="14100"/>
          <ac:picMkLst>
            <pc:docMk/>
            <pc:sldMk cId="2809409242" sldId="301"/>
            <ac:picMk id="4" creationId="{F9982671-81A0-B1EE-1D0D-212182D0E089}"/>
          </ac:picMkLst>
        </pc:picChg>
        <pc:picChg chg="add mod modCrop">
          <ac:chgData name="Tudor-Alexandru Ileni" userId="S::tudor.ileni@ubbcluj.ro::d7b28f6b-7e8e-48e3-b06b-cc0a244d3028" providerId="AD" clId="Web-{5BC49F5F-E78F-7845-6B12-05C1FA0F1446}" dt="2025-09-22T19:32:34.345" v="200" actId="1076"/>
          <ac:picMkLst>
            <pc:docMk/>
            <pc:sldMk cId="2809409242" sldId="301"/>
            <ac:picMk id="5" creationId="{F2AECFF8-11E6-0E41-129A-81094140CEC8}"/>
          </ac:picMkLst>
        </pc:picChg>
      </pc:sldChg>
      <pc:sldChg chg="addSp delSp modSp new ord">
        <pc:chgData name="Tudor-Alexandru Ileni" userId="S::tudor.ileni@ubbcluj.ro::d7b28f6b-7e8e-48e3-b06b-cc0a244d3028" providerId="AD" clId="Web-{5BC49F5F-E78F-7845-6B12-05C1FA0F1446}" dt="2025-09-22T19:39:01.808" v="227" actId="20577"/>
        <pc:sldMkLst>
          <pc:docMk/>
          <pc:sldMk cId="360581440" sldId="302"/>
        </pc:sldMkLst>
        <pc:spChg chg="mod">
          <ac:chgData name="Tudor-Alexandru Ileni" userId="S::tudor.ileni@ubbcluj.ro::d7b28f6b-7e8e-48e3-b06b-cc0a244d3028" providerId="AD" clId="Web-{5BC49F5F-E78F-7845-6B12-05C1FA0F1446}" dt="2025-09-22T19:39:01.808" v="227" actId="20577"/>
          <ac:spMkLst>
            <pc:docMk/>
            <pc:sldMk cId="360581440" sldId="302"/>
            <ac:spMk id="2" creationId="{2EA475B2-011B-75DC-1741-68C30684E3F0}"/>
          </ac:spMkLst>
        </pc:spChg>
        <pc:picChg chg="add mod">
          <ac:chgData name="Tudor-Alexandru Ileni" userId="S::tudor.ileni@ubbcluj.ro::d7b28f6b-7e8e-48e3-b06b-cc0a244d3028" providerId="AD" clId="Web-{5BC49F5F-E78F-7845-6B12-05C1FA0F1446}" dt="2025-09-22T19:38:11.127" v="223" actId="1076"/>
          <ac:picMkLst>
            <pc:docMk/>
            <pc:sldMk cId="360581440" sldId="302"/>
            <ac:picMk id="4" creationId="{A618AB64-CF87-44B4-3626-DCBABFF53099}"/>
          </ac:picMkLst>
        </pc:picChg>
        <pc:picChg chg="add mod">
          <ac:chgData name="Tudor-Alexandru Ileni" userId="S::tudor.ileni@ubbcluj.ro::d7b28f6b-7e8e-48e3-b06b-cc0a244d3028" providerId="AD" clId="Web-{5BC49F5F-E78F-7845-6B12-05C1FA0F1446}" dt="2025-09-22T19:38:53.244" v="226" actId="1076"/>
          <ac:picMkLst>
            <pc:docMk/>
            <pc:sldMk cId="360581440" sldId="302"/>
            <ac:picMk id="5" creationId="{4565C793-272A-364B-5138-E2056D5D5588}"/>
          </ac:picMkLst>
        </pc:picChg>
      </pc:sldChg>
      <pc:sldChg chg="modSp add ord replId modNotes">
        <pc:chgData name="Tudor-Alexandru Ileni" userId="S::tudor.ileni@ubbcluj.ro::d7b28f6b-7e8e-48e3-b06b-cc0a244d3028" providerId="AD" clId="Web-{5BC49F5F-E78F-7845-6B12-05C1FA0F1446}" dt="2025-09-22T19:49:16.673" v="312" actId="20577"/>
        <pc:sldMkLst>
          <pc:docMk/>
          <pc:sldMk cId="2052726853" sldId="303"/>
        </pc:sldMkLst>
        <pc:spChg chg="mod">
          <ac:chgData name="Tudor-Alexandru Ileni" userId="S::tudor.ileni@ubbcluj.ro::d7b28f6b-7e8e-48e3-b06b-cc0a244d3028" providerId="AD" clId="Web-{5BC49F5F-E78F-7845-6B12-05C1FA0F1446}" dt="2025-09-22T19:49:16.673" v="312" actId="20577"/>
          <ac:spMkLst>
            <pc:docMk/>
            <pc:sldMk cId="2052726853" sldId="303"/>
            <ac:spMk id="2" creationId="{D9D96FE9-454F-D4AF-F3C0-2EE97923DEE0}"/>
          </ac:spMkLst>
        </pc:spChg>
        <pc:spChg chg="mod">
          <ac:chgData name="Tudor-Alexandru Ileni" userId="S::tudor.ileni@ubbcluj.ro::d7b28f6b-7e8e-48e3-b06b-cc0a244d3028" providerId="AD" clId="Web-{5BC49F5F-E78F-7845-6B12-05C1FA0F1446}" dt="2025-09-22T19:33:30.958" v="209" actId="20577"/>
          <ac:spMkLst>
            <pc:docMk/>
            <pc:sldMk cId="2052726853" sldId="303"/>
            <ac:spMk id="5" creationId="{6DE05D1C-4D85-12DF-070E-8FD85A16B813}"/>
          </ac:spMkLst>
        </pc:spChg>
      </pc:sldChg>
      <pc:sldChg chg="modSp add ord replId modNotes">
        <pc:chgData name="Tudor-Alexandru Ileni" userId="S::tudor.ileni@ubbcluj.ro::d7b28f6b-7e8e-48e3-b06b-cc0a244d3028" providerId="AD" clId="Web-{5BC49F5F-E78F-7845-6B12-05C1FA0F1446}" dt="2025-09-22T19:49:13.095" v="311" actId="20577"/>
        <pc:sldMkLst>
          <pc:docMk/>
          <pc:sldMk cId="3480416949" sldId="304"/>
        </pc:sldMkLst>
        <pc:spChg chg="mod">
          <ac:chgData name="Tudor-Alexandru Ileni" userId="S::tudor.ileni@ubbcluj.ro::d7b28f6b-7e8e-48e3-b06b-cc0a244d3028" providerId="AD" clId="Web-{5BC49F5F-E78F-7845-6B12-05C1FA0F1446}" dt="2025-09-22T19:49:13.095" v="311" actId="20577"/>
          <ac:spMkLst>
            <pc:docMk/>
            <pc:sldMk cId="3480416949" sldId="304"/>
            <ac:spMk id="2" creationId="{B7D7C6E1-D1B0-CB7E-3BC0-D9C64A7C4F31}"/>
          </ac:spMkLst>
        </pc:spChg>
        <pc:spChg chg="mod">
          <ac:chgData name="Tudor-Alexandru Ileni" userId="S::tudor.ileni@ubbcluj.ro::d7b28f6b-7e8e-48e3-b06b-cc0a244d3028" providerId="AD" clId="Web-{5BC49F5F-E78F-7845-6B12-05C1FA0F1446}" dt="2025-09-22T19:39:42.250" v="235" actId="14100"/>
          <ac:spMkLst>
            <pc:docMk/>
            <pc:sldMk cId="3480416949" sldId="304"/>
            <ac:spMk id="5" creationId="{70DAF060-3ACF-221F-AEDB-CCF24FBF6836}"/>
          </ac:spMkLst>
        </pc:spChg>
      </pc:sldChg>
      <pc:sldChg chg="addSp delSp modSp new">
        <pc:chgData name="Tudor-Alexandru Ileni" userId="S::tudor.ileni@ubbcluj.ro::d7b28f6b-7e8e-48e3-b06b-cc0a244d3028" providerId="AD" clId="Web-{5BC49F5F-E78F-7845-6B12-05C1FA0F1446}" dt="2025-09-22T19:47:12.156" v="285" actId="14100"/>
        <pc:sldMkLst>
          <pc:docMk/>
          <pc:sldMk cId="3658253046" sldId="305"/>
        </pc:sldMkLst>
        <pc:spChg chg="mod">
          <ac:chgData name="Tudor-Alexandru Ileni" userId="S::tudor.ileni@ubbcluj.ro::d7b28f6b-7e8e-48e3-b06b-cc0a244d3028" providerId="AD" clId="Web-{5BC49F5F-E78F-7845-6B12-05C1FA0F1446}" dt="2025-09-22T19:44:09.450" v="255" actId="20577"/>
          <ac:spMkLst>
            <pc:docMk/>
            <pc:sldMk cId="3658253046" sldId="305"/>
            <ac:spMk id="2" creationId="{37AC5656-6A25-D915-B48D-D20A7EB02686}"/>
          </ac:spMkLst>
        </pc:spChg>
        <pc:picChg chg="add mod modCrop">
          <ac:chgData name="Tudor-Alexandru Ileni" userId="S::tudor.ileni@ubbcluj.ro::d7b28f6b-7e8e-48e3-b06b-cc0a244d3028" providerId="AD" clId="Web-{5BC49F5F-E78F-7845-6B12-05C1FA0F1446}" dt="2025-09-22T19:44:50.998" v="266" actId="14100"/>
          <ac:picMkLst>
            <pc:docMk/>
            <pc:sldMk cId="3658253046" sldId="305"/>
            <ac:picMk id="4" creationId="{5537B75B-153B-35B3-8ED7-788C283B2AE0}"/>
          </ac:picMkLst>
        </pc:picChg>
        <pc:picChg chg="add mod modCrop">
          <ac:chgData name="Tudor-Alexandru Ileni" userId="S::tudor.ileni@ubbcluj.ro::d7b28f6b-7e8e-48e3-b06b-cc0a244d3028" providerId="AD" clId="Web-{5BC49F5F-E78F-7845-6B12-05C1FA0F1446}" dt="2025-09-22T19:47:12.156" v="285" actId="14100"/>
          <ac:picMkLst>
            <pc:docMk/>
            <pc:sldMk cId="3658253046" sldId="305"/>
            <ac:picMk id="5" creationId="{1AAC01F2-F88D-94C1-68F0-4B0E0C12AA12}"/>
          </ac:picMkLst>
        </pc:picChg>
      </pc:sldChg>
      <pc:sldChg chg="modSp add ord replId modNotes">
        <pc:chgData name="Tudor-Alexandru Ileni" userId="S::tudor.ileni@ubbcluj.ro::d7b28f6b-7e8e-48e3-b06b-cc0a244d3028" providerId="AD" clId="Web-{5BC49F5F-E78F-7845-6B12-05C1FA0F1446}" dt="2025-09-22T19:48:46.985" v="305" actId="20577"/>
        <pc:sldMkLst>
          <pc:docMk/>
          <pc:sldMk cId="2229168434" sldId="307"/>
        </pc:sldMkLst>
        <pc:spChg chg="mod">
          <ac:chgData name="Tudor-Alexandru Ileni" userId="S::tudor.ileni@ubbcluj.ro::d7b28f6b-7e8e-48e3-b06b-cc0a244d3028" providerId="AD" clId="Web-{5BC49F5F-E78F-7845-6B12-05C1FA0F1446}" dt="2025-09-22T19:48:46.985" v="305" actId="20577"/>
          <ac:spMkLst>
            <pc:docMk/>
            <pc:sldMk cId="2229168434" sldId="307"/>
            <ac:spMk id="2" creationId="{144CCF60-E135-CB08-CC4B-F147EDFA732F}"/>
          </ac:spMkLst>
        </pc:spChg>
        <pc:spChg chg="mod">
          <ac:chgData name="Tudor-Alexandru Ileni" userId="S::tudor.ileni@ubbcluj.ro::d7b28f6b-7e8e-48e3-b06b-cc0a244d3028" providerId="AD" clId="Web-{5BC49F5F-E78F-7845-6B12-05C1FA0F1446}" dt="2025-09-22T19:46:20.765" v="279" actId="20577"/>
          <ac:spMkLst>
            <pc:docMk/>
            <pc:sldMk cId="2229168434" sldId="307"/>
            <ac:spMk id="3" creationId="{8FD7F410-0F0C-3D47-27EE-539417C82A9A}"/>
          </ac:spMkLst>
        </pc:spChg>
      </pc:sldChg>
    </pc:docChg>
  </pc:docChgLst>
  <pc:docChgLst>
    <pc:chgData name="Tudor-Alexandru Ileni" userId="S::tudor.ileni@ubbcluj.ro::d7b28f6b-7e8e-48e3-b06b-cc0a244d3028" providerId="AD" clId="Web-{BA93C705-8F27-ED77-1DC2-4D1F5CB7BFDA}"/>
    <pc:docChg chg="modSld">
      <pc:chgData name="Tudor-Alexandru Ileni" userId="S::tudor.ileni@ubbcluj.ro::d7b28f6b-7e8e-48e3-b06b-cc0a244d3028" providerId="AD" clId="Web-{BA93C705-8F27-ED77-1DC2-4D1F5CB7BFDA}" dt="2025-10-15T06:34:17.208" v="42" actId="20577"/>
      <pc:docMkLst>
        <pc:docMk/>
      </pc:docMkLst>
      <pc:sldChg chg="modSp">
        <pc:chgData name="Tudor-Alexandru Ileni" userId="S::tudor.ileni@ubbcluj.ro::d7b28f6b-7e8e-48e3-b06b-cc0a244d3028" providerId="AD" clId="Web-{BA93C705-8F27-ED77-1DC2-4D1F5CB7BFDA}" dt="2025-10-15T06:34:17.208" v="42" actId="20577"/>
        <pc:sldMkLst>
          <pc:docMk/>
          <pc:sldMk cId="2692945439" sldId="273"/>
        </pc:sldMkLst>
        <pc:spChg chg="mod">
          <ac:chgData name="Tudor-Alexandru Ileni" userId="S::tudor.ileni@ubbcluj.ro::d7b28f6b-7e8e-48e3-b06b-cc0a244d3028" providerId="AD" clId="Web-{BA93C705-8F27-ED77-1DC2-4D1F5CB7BFDA}" dt="2025-10-15T06:34:17.208" v="42" actId="20577"/>
          <ac:spMkLst>
            <pc:docMk/>
            <pc:sldMk cId="2692945439" sldId="273"/>
            <ac:spMk id="3" creationId="{ED890843-5441-63EE-0803-B807C42D3125}"/>
          </ac:spMkLst>
        </pc:spChg>
      </pc:sldChg>
      <pc:sldChg chg="modSp">
        <pc:chgData name="Tudor-Alexandru Ileni" userId="S::tudor.ileni@ubbcluj.ro::d7b28f6b-7e8e-48e3-b06b-cc0a244d3028" providerId="AD" clId="Web-{BA93C705-8F27-ED77-1DC2-4D1F5CB7BFDA}" dt="2025-10-15T06:25:53.497" v="1" actId="20577"/>
        <pc:sldMkLst>
          <pc:docMk/>
          <pc:sldMk cId="1737095862" sldId="292"/>
        </pc:sldMkLst>
        <pc:spChg chg="mod">
          <ac:chgData name="Tudor-Alexandru Ileni" userId="S::tudor.ileni@ubbcluj.ro::d7b28f6b-7e8e-48e3-b06b-cc0a244d3028" providerId="AD" clId="Web-{BA93C705-8F27-ED77-1DC2-4D1F5CB7BFDA}" dt="2025-10-15T06:25:53.497" v="1" actId="20577"/>
          <ac:spMkLst>
            <pc:docMk/>
            <pc:sldMk cId="1737095862" sldId="292"/>
            <ac:spMk id="3" creationId="{93C8B30B-9619-5CB4-82B0-95057C7310B6}"/>
          </ac:spMkLst>
        </pc:spChg>
      </pc:sldChg>
      <pc:sldChg chg="modSp">
        <pc:chgData name="Tudor-Alexandru Ileni" userId="S::tudor.ileni@ubbcluj.ro::d7b28f6b-7e8e-48e3-b06b-cc0a244d3028" providerId="AD" clId="Web-{BA93C705-8F27-ED77-1DC2-4D1F5CB7BFDA}" dt="2025-10-15T06:27:52.422" v="20" actId="14100"/>
        <pc:sldMkLst>
          <pc:docMk/>
          <pc:sldMk cId="1864254586" sldId="294"/>
        </pc:sldMkLst>
        <pc:spChg chg="mod">
          <ac:chgData name="Tudor-Alexandru Ileni" userId="S::tudor.ileni@ubbcluj.ro::d7b28f6b-7e8e-48e3-b06b-cc0a244d3028" providerId="AD" clId="Web-{BA93C705-8F27-ED77-1DC2-4D1F5CB7BFDA}" dt="2025-10-15T06:27:52.422" v="20" actId="14100"/>
          <ac:spMkLst>
            <pc:docMk/>
            <pc:sldMk cId="1864254586" sldId="294"/>
            <ac:spMk id="2" creationId="{0ADE829B-D6C2-1955-7630-9B1B785964B6}"/>
          </ac:spMkLst>
        </pc:spChg>
        <pc:picChg chg="mod">
          <ac:chgData name="Tudor-Alexandru Ileni" userId="S::tudor.ileni@ubbcluj.ro::d7b28f6b-7e8e-48e3-b06b-cc0a244d3028" providerId="AD" clId="Web-{BA93C705-8F27-ED77-1DC2-4D1F5CB7BFDA}" dt="2025-10-15T06:27:52.125" v="19" actId="14100"/>
          <ac:picMkLst>
            <pc:docMk/>
            <pc:sldMk cId="1864254586" sldId="294"/>
            <ac:picMk id="6" creationId="{4DB9A8F3-3D23-CE0C-DF36-5CF472CDB5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D85AA-D1C7-4CB4-8DCC-81CFE0D759E4}" type="datetimeFigureOut"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DC0CC-B77C-42B5-B3F9-34A45E538A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6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next section, I'm going to show you examples from real apps. Your job is to tell me which one provides a better experience, and more importantly, </a:t>
            </a:r>
            <a:r>
              <a:rPr lang="en-US" i="1" dirty="0"/>
              <a:t>why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DC0CC-B77C-42B5-B3F9-34A45E538AD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61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of these makes you feel more confident and less anxious about your order?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DC0CC-B77C-42B5-B3F9-34A45E538AD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70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suits of app make you navigate seamless between them, and what app would feel confusing and mentally tiring?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DC0CC-B77C-42B5-B3F9-34A45E538AD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0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Include Helpful Constraints e.g. date picker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Offer Suggestions e.g. on search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Choose Good Defaults e.g. location, today date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Use Forgiving Formatting e.g. phone number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Use traditional error-messages visuals, like bold, red text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Tell users what went wrong in language they understand 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Offer users a solution, like a shortcut that can solve the </a:t>
            </a:r>
            <a:r>
              <a:rPr lang="en-US"/>
              <a:t>error immediately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DC0CC-B77C-42B5-B3F9-34A45E538AD6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0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possible, present the documentation in context right at the moment that the user requires it.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Proactive help: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tutorials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instruction overlays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tooltips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wizards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DC0CC-B77C-42B5-B3F9-34A45E538AD6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21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the information that users have to remember.</a:t>
            </a:r>
          </a:p>
          <a:p>
            <a:r>
              <a:rPr lang="en-US" dirty="0"/>
              <a:t>Offer help in context, instead of giving users a long tutorial to memorize.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DC0CC-B77C-42B5-B3F9-34A45E538AD6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Novices:</a:t>
            </a:r>
            <a:r>
              <a:rPr lang="en-US" dirty="0"/>
              <a:t> "New users need clear, step-by-step guidance. They benefit from obvious buttons, clear labels, and intuitive workflows.</a:t>
            </a:r>
          </a:p>
          <a:p>
            <a:r>
              <a:rPr lang="en-US" b="1" dirty="0"/>
              <a:t>For Experts:</a:t>
            </a:r>
            <a:r>
              <a:rPr lang="en-US" dirty="0"/>
              <a:t> "Experienced users want to perform tasks quickly. They benefit from accelerators like keyboard shortcuts, customizable settings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DC0CC-B77C-42B5-B3F9-34A45E538AD6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/>
              <a:buChar char="•"/>
            </a:pPr>
            <a:r>
              <a:rPr lang="en-US" b="1" dirty="0"/>
              <a:t>scale: </a:t>
            </a:r>
            <a:r>
              <a:rPr lang="en-US" dirty="0"/>
              <a:t>use relative size to signal importance </a:t>
            </a:r>
          </a:p>
          <a:p>
            <a:pPr marL="228600" indent="-228600">
              <a:buFont typeface="Arial"/>
              <a:buChar char="•"/>
            </a:pPr>
            <a:r>
              <a:rPr lang="en-US" b="1" dirty="0"/>
              <a:t>visual hierarchy: </a:t>
            </a:r>
            <a:r>
              <a:rPr lang="en-US" dirty="0"/>
              <a:t>color, spacing, placement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DC0CC-B77C-42B5-B3F9-34A45E538AD6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videos/you-are-not-user-slogan/" TargetMode="External"/><Relationship Id="rId2" Type="http://schemas.openxmlformats.org/officeDocument/2006/relationships/hyperlink" Target="https://www.nngroup.com/articles/ten-usability-heuristi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1jtQ0uIIs94" TargetMode="External"/><Relationship Id="rId4" Type="http://schemas.openxmlformats.org/officeDocument/2006/relationships/hyperlink" Target="https://careerfoundry.com/en/blog/ux-design/the-difference-between-ux-and-ui-design-a-laymans-guid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>
                <a:cs typeface="Calibri Light"/>
              </a:rPr>
              <a:t>Innovation in UX/UI</a:t>
            </a:r>
            <a:endParaRPr lang="en-US" sz="7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 dirty="0">
                <a:cs typeface="Calibri"/>
              </a:rPr>
              <a:t>Tech Laboratory 2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400C5-EFB2-9D13-3A73-681DA79D8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Heuristic #1: Visibility of System Status</a:t>
            </a:r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1E5A5-86BB-59CD-4FB9-9A6E6B72C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Great UX always keeps the user informed.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95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14D8-C4B0-5084-F0C7-CDE87FD7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Which icon do you understand immediately without thinking? </a:t>
            </a:r>
            <a:endParaRPr lang="en-US" dirty="0"/>
          </a:p>
        </p:txBody>
      </p:sp>
      <p:pic>
        <p:nvPicPr>
          <p:cNvPr id="4" name="Content Placeholder 3" descr="135+ Thousand Trash Can Icon Royalty-Free Images, Stock Photos &amp; Pictures |  Shutterstock">
            <a:extLst>
              <a:ext uri="{FF2B5EF4-FFF2-40B4-BE49-F238E27FC236}">
                <a16:creationId xmlns:a16="http://schemas.microsoft.com/office/drawing/2014/main" id="{4268D9BB-FBA9-7181-59AE-EC7F96AEA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918"/>
          <a:stretch>
            <a:fillRect/>
          </a:stretch>
        </p:blipFill>
        <p:spPr>
          <a:xfrm>
            <a:off x="1488282" y="1822451"/>
            <a:ext cx="3512343" cy="3524252"/>
          </a:xfrm>
          <a:prstGeom prst="rect">
            <a:avLst/>
          </a:prstGeom>
        </p:spPr>
      </p:pic>
      <p:pic>
        <p:nvPicPr>
          <p:cNvPr id="5" name="Picture 4" descr="Remove Mark Stock Illustrations – 11,072 Remove Mark Stock Illustrations,  Vectors &amp; Clipart - Dreamstime">
            <a:extLst>
              <a:ext uri="{FF2B5EF4-FFF2-40B4-BE49-F238E27FC236}">
                <a16:creationId xmlns:a16="http://schemas.microsoft.com/office/drawing/2014/main" id="{11D361A7-72A1-A161-72B1-0410935E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84" b="9231"/>
          <a:stretch>
            <a:fillRect/>
          </a:stretch>
        </p:blipFill>
        <p:spPr>
          <a:xfrm>
            <a:off x="6612731" y="2533650"/>
            <a:ext cx="3955208" cy="21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0BF8E-152B-3728-8D04-6D591EEE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#2: Match Between System and the Real World</a:t>
            </a:r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565E-13B9-4052-A442-8FE4B8266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system should speak the users' language and use familiar conventions.</a:t>
            </a:r>
            <a:endParaRPr lang="en-US" sz="3200" kern="1200">
              <a:solidFill>
                <a:srgbClr val="FFFFFF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C40F-F658-030C-F2C1-F8AB468C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81" y="7938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The Power of Patterns</a:t>
            </a:r>
            <a:endParaRPr lang="en-US" dirty="0"/>
          </a:p>
        </p:txBody>
      </p:sp>
      <p:pic>
        <p:nvPicPr>
          <p:cNvPr id="4" name="Content Placeholder 3" descr="A screenshot of a chat&#10;&#10;AI-generated content may be incorrect.">
            <a:extLst>
              <a:ext uri="{FF2B5EF4-FFF2-40B4-BE49-F238E27FC236}">
                <a16:creationId xmlns:a16="http://schemas.microsoft.com/office/drawing/2014/main" id="{36C9A4BE-1926-6A17-02B8-AEB51397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" y="1329531"/>
            <a:ext cx="4698207" cy="1926432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9BE69349-3075-B58A-7D43-870B1A256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06" y="3426619"/>
            <a:ext cx="5324475" cy="202882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9B5016-D5DB-B108-7EB8-BEB1BCD19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81" y="4855745"/>
            <a:ext cx="5941219" cy="2409074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E0B3875D-1702-7F38-84D2-2BFB7FA89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675" y="673893"/>
            <a:ext cx="2105025" cy="3533775"/>
          </a:xfrm>
          <a:prstGeom prst="rect">
            <a:avLst/>
          </a:prstGeom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E36C7D5A-219E-D0B5-BB0B-C3910C378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806" y="1278731"/>
            <a:ext cx="2124075" cy="356235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806955-4089-318B-1C16-AD3116AC27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825" y="2874168"/>
            <a:ext cx="20383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8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AE464-F2D3-DF20-D893-6863C87BB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B55077-5871-7D50-7C55-C76A5EDAD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FA414-A532-1C09-FA82-277398959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B9C4A-45B3-06F2-8D26-3F8A603E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185" y="121872"/>
            <a:ext cx="7062662" cy="3732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Heuristic </a:t>
            </a:r>
            <a:r>
              <a:rPr lang="en-US" sz="6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6600" b="1" dirty="0">
                <a:solidFill>
                  <a:schemeClr val="bg1"/>
                </a:solidFill>
              </a:rPr>
              <a:t>4</a:t>
            </a:r>
            <a:r>
              <a:rPr lang="en-US" sz="6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6600" b="1" dirty="0">
                <a:solidFill>
                  <a:schemeClr val="bg1"/>
                </a:solidFill>
              </a:rPr>
              <a:t>Consistency </a:t>
            </a:r>
            <a:r>
              <a:rPr lang="en-US" sz="6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 </a:t>
            </a:r>
            <a:r>
              <a:rPr lang="en-US" sz="6600" b="1" dirty="0">
                <a:solidFill>
                  <a:schemeClr val="bg1"/>
                </a:solidFill>
              </a:rPr>
              <a:t>Standards</a:t>
            </a:r>
            <a:endParaRPr lang="en-US" sz="6600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8B30B-9619-5CB4-82B0-95057C731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228" y="4355219"/>
            <a:ext cx="7251657" cy="16052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Users 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should </a:t>
            </a:r>
            <a:r>
              <a:rPr lang="en-US" sz="2400" dirty="0">
                <a:solidFill>
                  <a:schemeClr val="bg1"/>
                </a:solidFill>
              </a:rPr>
              <a:t>never have to wonder if different words, icons mean 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same thing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Internal Consistency: The Google Workspace 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External Consistency: following platform 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2400" dirty="0">
                <a:solidFill>
                  <a:schemeClr val="bg1"/>
                </a:solidFill>
              </a:rPr>
              <a:t>industry conventions - 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green </a:t>
            </a:r>
            <a:r>
              <a:rPr lang="en-US" sz="2400" dirty="0">
                <a:solidFill>
                  <a:schemeClr val="bg1"/>
                </a:solidFill>
              </a:rPr>
              <a:t>for environment, </a:t>
            </a:r>
            <a:r>
              <a:rPr lang="en-US" sz="2400" dirty="0">
                <a:solidFill>
                  <a:schemeClr val="tx2">
                    <a:lumMod val="76000"/>
                  </a:schemeClr>
                </a:solidFill>
              </a:rPr>
              <a:t>blue </a:t>
            </a:r>
            <a:r>
              <a:rPr lang="en-US" sz="2400" dirty="0">
                <a:solidFill>
                  <a:schemeClr val="bg1"/>
                </a:solidFill>
              </a:rPr>
              <a:t>for airplane 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666218F-ACE1-68ED-DCEA-DBD66751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9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018F1-7411-AA3D-7E75-E2D14DBD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C552FD-45B0-2100-D137-DC203F127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86A19C-5EDD-4C33-C94B-097E7482D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52512A-D197-FE17-8B46-08579902D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72BAE3-B6F2-F027-8669-A0FD04D83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A723A-A84A-8A41-EBED-3CB9F0BF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Theme 2: The Safety Net - Forgiveness &amp; Error Handling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AD1A70-C1E5-B437-E6D9-1F82EDD63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2CA77B-A3A5-BC46-7CAA-F2EBC7457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41E3D6-8953-1B5C-D372-E233C65FA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07BD63B5-90BD-8B63-D291-A5A029AEC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EB882056-8854-6BB0-D44B-20A38F033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7393C6-4BE2-403E-4A23-3FA072851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F082E8-8407-760C-9404-4EAA765AA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BEB3-8442-1861-749F-DC1CC63B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Heuristics #3, #5, #9 and #10</a:t>
            </a:r>
            <a:endParaRPr lang="en-US" i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C7DF374-D669-42AD-7842-0C52A5DC9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36F137-631A-BA20-A67D-332407350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D48B23-962A-20C5-FB47-7810F4D22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8D2EAD1-EE61-AFDD-5D65-3153952C1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A1E4874-33DA-DA56-06D1-2E5A84BA5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D1EE59A-145C-F262-F3A7-7CC33A16F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1391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B9A8F3-3D23-CE0C-DF36-5CF472CD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5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E829B-D6C2-1955-7630-9B1B7859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>
                <a:solidFill>
                  <a:schemeClr val="tx1">
                    <a:lumMod val="75000"/>
                    <a:lumOff val="25000"/>
                  </a:schemeClr>
                </a:solidFill>
              </a:rPr>
              <a:t>Why is this one of the most beloved features?</a:t>
            </a:r>
          </a:p>
        </p:txBody>
      </p:sp>
    </p:spTree>
    <p:extLst>
      <p:ext uri="{BB962C8B-B14F-4D97-AF65-F5344CB8AC3E}">
        <p14:creationId xmlns:p14="http://schemas.microsoft.com/office/powerpoint/2010/main" val="186425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2C5DA-CEE6-7F9F-09AC-517177D94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56EBF0-7EF0-E44E-8E55-B8B076C5E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6DE7DDE0-A9EA-79AB-8FA5-DECA594A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56D2B-E544-7383-2FBE-CE48FD04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185" y="121872"/>
            <a:ext cx="7062662" cy="3732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Heuristic 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#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3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User Control 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and 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Freedom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8D74F-8AF7-40A7-5F14-081D46D2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228" y="4355219"/>
            <a:ext cx="7251657" cy="16052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Users need a clear 'emergency exit' to leave an unwanted state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'Undo' is the ultimate safety net.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7691371-47D0-892A-C412-1819307EA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2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6514-D193-7648-490F-01000FF1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Error Prevention vs. Recovery</a:t>
            </a:r>
            <a:endParaRPr lang="en-US" dirty="0"/>
          </a:p>
        </p:txBody>
      </p:sp>
      <p:pic>
        <p:nvPicPr>
          <p:cNvPr id="5" name="Picture 4" descr="Should form 'Continue' button be disabled if validation is incomplete? -  User Experience Stack Exchange">
            <a:extLst>
              <a:ext uri="{FF2B5EF4-FFF2-40B4-BE49-F238E27FC236}">
                <a16:creationId xmlns:a16="http://schemas.microsoft.com/office/drawing/2014/main" id="{20B39BD5-72DA-791E-6E32-F2148CF5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2" y="2371725"/>
            <a:ext cx="3724275" cy="3333750"/>
          </a:xfrm>
          <a:prstGeom prst="rect">
            <a:avLst/>
          </a:prstGeom>
        </p:spPr>
      </p:pic>
      <p:pic>
        <p:nvPicPr>
          <p:cNvPr id="6" name="Picture 5" descr="When Dinosaurs Roam in Chrome - The New York Times">
            <a:extLst>
              <a:ext uri="{FF2B5EF4-FFF2-40B4-BE49-F238E27FC236}">
                <a16:creationId xmlns:a16="http://schemas.microsoft.com/office/drawing/2014/main" id="{FD371B9C-38A1-0DF0-533F-0EC86899BA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" t="21656" r="178" b="-319"/>
          <a:stretch>
            <a:fillRect/>
          </a:stretch>
        </p:blipFill>
        <p:spPr>
          <a:xfrm>
            <a:off x="5750560" y="2707005"/>
            <a:ext cx="5702633" cy="25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2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06F8C9-5AE0-40A5-19B8-AFBA9F203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FDAAE31-3118-0E28-B808-2D6B4DE8A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9BA63277-A1B2-203B-3E82-2DD00853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D91F2-3157-DC77-4DAE-96F23CB7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01" y="1151048"/>
            <a:ext cx="5345622" cy="20153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Heuristic 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#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5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Error Prevention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D7817-5F87-B32E-0116-EB190547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988" y="5727613"/>
            <a:ext cx="5900377" cy="5993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making the failure state less frustrating, understandable and even fun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AB5A8B2-7B00-79F5-9A4A-A5E22ABE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DFB86F-4BE4-26D4-6BB9-CE13EE9DD10D}"/>
              </a:ext>
            </a:extLst>
          </p:cNvPr>
          <p:cNvSpPr txBox="1">
            <a:spLocks/>
          </p:cNvSpPr>
          <p:nvPr/>
        </p:nvSpPr>
        <p:spPr>
          <a:xfrm>
            <a:off x="2680636" y="3633422"/>
            <a:ext cx="7225222" cy="20153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Heuristic #9: Help Users Recover from Errors</a:t>
            </a:r>
            <a:endParaRPr lang="en-US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25DE76-6BC3-B3C1-CDA5-EEECC2659160}"/>
              </a:ext>
            </a:extLst>
          </p:cNvPr>
          <p:cNvSpPr txBox="1">
            <a:spLocks/>
          </p:cNvSpPr>
          <p:nvPr/>
        </p:nvSpPr>
        <p:spPr>
          <a:xfrm>
            <a:off x="4304807" y="3160784"/>
            <a:ext cx="4203657" cy="477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making it impossible to fail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8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1830-18B5-B072-D6F2-C9445062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572569"/>
            <a:ext cx="3380527" cy="164295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tx2"/>
                </a:solidFill>
                <a:cs typeface="Calibri Light"/>
              </a:rPr>
              <a:t>UX vs UI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8C23-5E3E-0971-E581-F333C5973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18" y="2596242"/>
            <a:ext cx="3926157" cy="3652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  <a:cs typeface="Calibri"/>
              </a:rPr>
              <a:t>UX (user experience designer) focuses on all aspects of the USER's interaction with the company, its services, and its products.</a:t>
            </a:r>
          </a:p>
          <a:p>
            <a:r>
              <a:rPr lang="en-US" sz="2000" dirty="0">
                <a:solidFill>
                  <a:schemeClr val="tx2"/>
                </a:solidFill>
                <a:cs typeface="Calibri"/>
              </a:rPr>
              <a:t>UI (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user interface designer</a:t>
            </a:r>
            <a:r>
              <a:rPr lang="en-US" sz="2000" dirty="0">
                <a:solidFill>
                  <a:schemeClr val="tx2"/>
                </a:solidFill>
                <a:cs typeface="Calibri"/>
              </a:rPr>
              <a:t>) is a specialized UX</a:t>
            </a:r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tx2"/>
                </a:solidFill>
                <a:cs typeface="Calibri"/>
              </a:rPr>
              <a:t>UI focus: visuals interaction</a:t>
            </a:r>
            <a:endParaRPr lang="en-US" sz="1600" dirty="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2000">
              <a:solidFill>
                <a:schemeClr val="tx2"/>
              </a:solidFill>
              <a:cs typeface="Calibri"/>
            </a:endParaRPr>
          </a:p>
        </p:txBody>
      </p:sp>
      <p:pic>
        <p:nvPicPr>
          <p:cNvPr id="4" name="Picture 3" descr="A diagram of a brain&#10;&#10;Description automatically generated">
            <a:extLst>
              <a:ext uri="{FF2B5EF4-FFF2-40B4-BE49-F238E27FC236}">
                <a16:creationId xmlns:a16="http://schemas.microsoft.com/office/drawing/2014/main" id="{A72D3361-1B70-BF5B-34EE-EEF0808DB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815003"/>
            <a:ext cx="7115183" cy="4870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89C2C-C2E9-F7E6-3002-8CA7A34D5A42}"/>
              </a:ext>
            </a:extLst>
          </p:cNvPr>
          <p:cNvSpPr txBox="1"/>
          <p:nvPr/>
        </p:nvSpPr>
        <p:spPr>
          <a:xfrm>
            <a:off x="7055554" y="6547555"/>
            <a:ext cx="505177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ea typeface="+mn-lt"/>
                <a:cs typeface="+mn-lt"/>
              </a:rPr>
              <a:t>*https://miro.medium.com/v2/resize:fit:1050/1*hp-yfKsmzsj711iLbM8eEw.jpeg</a:t>
            </a:r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311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5656-6A25-D915-B48D-D20A7EB0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When All Else Fails, Read the (Right) Manual!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37B75B-153B-35B3-8ED7-788C283B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23" t="5371" r="21518" b="-405"/>
          <a:stretch>
            <a:fillRect/>
          </a:stretch>
        </p:blipFill>
        <p:spPr>
          <a:xfrm>
            <a:off x="314325" y="1520032"/>
            <a:ext cx="6799817" cy="3225685"/>
          </a:xfrm>
          <a:prstGeom prst="rect">
            <a:avLst/>
          </a:prstGeom>
        </p:spPr>
      </p:pic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AAC01F2-F88D-94C1-68F0-4B0E0C12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86" t="27778" r="8680" b="26736"/>
          <a:stretch>
            <a:fillRect/>
          </a:stretch>
        </p:blipFill>
        <p:spPr>
          <a:xfrm>
            <a:off x="5715000" y="3429001"/>
            <a:ext cx="6155537" cy="33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5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AD03A-B91F-F0FC-FB2C-1E852EC0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BBABD5-22A4-ADA3-ACD4-029CB72B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11991879-F802-D81F-76E0-960634D84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CCF60-E135-CB08-CC4B-F147EDFA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185" y="121872"/>
            <a:ext cx="7062662" cy="3732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Heuristic 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#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10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Help 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and 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Documentation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7F410-0F0C-3D47-27EE-539417C82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228" y="4355219"/>
            <a:ext cx="7251657" cy="16052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Even the best systems need good help, but </a:t>
            </a:r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how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that help is delivered makes all the difference</a:t>
            </a:r>
            <a:endParaRPr lang="en-US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E6ED427-40F0-417F-D437-AC6215A2A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68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28B6F-587E-22AE-A81F-EF29E1CED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480F-3A21-FA58-E56E-CC9866F9D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724B15-7A83-6C1F-021E-0D205BB93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BDD939-F7A4-2B56-DD19-7FFA7B3F2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E1235F-E879-89AD-4EA0-06D2CE734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D630C-CB2B-CDB1-FC7F-156D9E3D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Theme 3: The Accelerator - Efficiency &amp; Elegance</a:t>
            </a:r>
            <a:endParaRPr lang="en-US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15A78A-BCC8-C177-D15F-278A8778A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063D977-CAF1-B016-5986-9BDA33147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A4E391-88CE-E873-7AF6-4F41AD3D3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D5180C73-9A51-F1D1-CDFD-6C3573199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699FFF1-66CD-3222-B7A0-BDC91001A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CE01F4-EAB0-9D22-7067-F403D57C7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7D84-0BD4-2C62-D666-AC11C1AEF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3EE6-C5ED-C370-DC84-535CD5BE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Heuristics #6, #7, and #8</a:t>
            </a:r>
            <a:endParaRPr lang="en-US" i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A73EBA85-C062-5931-7D1E-2D75CCCD3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0775AD6-DE7D-8AB4-3EF7-A25E57432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671403C-F918-BE90-FAAC-C2D1674F4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96272C-D0AD-7231-08A9-16D011DF1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39BDBB0-B8F4-DFAC-9446-BD620A9E6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568821-88CA-9EDF-3BE1-8F37BB985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07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A965-7CF9-2F54-6326-D8EDB499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Why are those sections so effective?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B6F6E1-68A4-7463-CA58-D523583B7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180" t="3007" r="46019" b="-268"/>
          <a:stretch>
            <a:fillRect/>
          </a:stretch>
        </p:blipFill>
        <p:spPr>
          <a:xfrm>
            <a:off x="478518" y="1836661"/>
            <a:ext cx="4443459" cy="4410721"/>
          </a:xfrm>
          <a:prstGeom prst="rect">
            <a:avLst/>
          </a:prstGeom>
        </p:spPr>
      </p:pic>
      <p:pic>
        <p:nvPicPr>
          <p:cNvPr id="5" name="Picture 4" descr="11 Secrets behind Amazon's high-converting product comparison charts">
            <a:extLst>
              <a:ext uri="{FF2B5EF4-FFF2-40B4-BE49-F238E27FC236}">
                <a16:creationId xmlns:a16="http://schemas.microsoft.com/office/drawing/2014/main" id="{45062059-8313-37B0-8DF1-4DD204E98D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6" r="24162" b="-822"/>
          <a:stretch>
            <a:fillRect/>
          </a:stretch>
        </p:blipFill>
        <p:spPr>
          <a:xfrm>
            <a:off x="6249329" y="1836931"/>
            <a:ext cx="5116376" cy="43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9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7CE16-925F-0C77-062B-687ADBB13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533793-2595-A63A-DEF0-94B823B5A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938CB104-86AE-A9E3-66E3-107BD4B5C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6BB07-5959-921D-D085-372CCA20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13" y="972455"/>
            <a:ext cx="7369684" cy="24559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Heuristic 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#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6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Recognition Rather Than Recall</a:t>
            </a:r>
            <a:endParaRPr lang="en-US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AA1F276-E9EC-E564-5DE4-7741C0941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FFDDAD-B417-6807-458F-511663D09A74}"/>
              </a:ext>
            </a:extLst>
          </p:cNvPr>
          <p:cNvSpPr txBox="1">
            <a:spLocks/>
          </p:cNvSpPr>
          <p:nvPr/>
        </p:nvSpPr>
        <p:spPr>
          <a:xfrm>
            <a:off x="2621105" y="3931078"/>
            <a:ext cx="7225222" cy="20153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bg1"/>
                </a:solidFill>
                <a:ea typeface="+mj-lt"/>
                <a:cs typeface="+mj-lt"/>
              </a:rPr>
              <a:t>It's easier for us to recognize something we've seen before than to recall it from scratch</a:t>
            </a:r>
            <a:endParaRPr lang="en-US" sz="30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7338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75B2-011B-75DC-1741-68C30684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Power to the People! (and the Pros)</a:t>
            </a:r>
            <a:endParaRPr lang="en-US" dirty="0"/>
          </a:p>
        </p:txBody>
      </p:sp>
      <p:pic>
        <p:nvPicPr>
          <p:cNvPr id="4" name="Picture 3" descr="Keyboard Shortcuts | Qt Creator Documentation">
            <a:extLst>
              <a:ext uri="{FF2B5EF4-FFF2-40B4-BE49-F238E27FC236}">
                <a16:creationId xmlns:a16="http://schemas.microsoft.com/office/drawing/2014/main" id="{A618AB64-CF87-44B4-3626-DCBABFF5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4" y="1718641"/>
            <a:ext cx="5838822" cy="4873281"/>
          </a:xfrm>
          <a:prstGeom prst="rect">
            <a:avLst/>
          </a:prstGeom>
        </p:spPr>
      </p:pic>
      <p:pic>
        <p:nvPicPr>
          <p:cNvPr id="5" name="Picture 4" descr="How to enable swipe typing on Samsung Galaxy S20 keyboard - PhoneArena">
            <a:extLst>
              <a:ext uri="{FF2B5EF4-FFF2-40B4-BE49-F238E27FC236}">
                <a16:creationId xmlns:a16="http://schemas.microsoft.com/office/drawing/2014/main" id="{4565C793-272A-364B-5138-E2056D5D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38" y="2495550"/>
            <a:ext cx="4974432" cy="31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449B6-E92C-0B0E-5BC1-AC11CE33A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54B7CB-F16A-AD55-AF8F-9F9649C62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CA795BE6-B8F3-77D9-2176-A375872DA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7C6E1-D1B0-CB7E-3BC0-D9C64A7C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13" y="972455"/>
            <a:ext cx="7369684" cy="24559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#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7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Flexibility and Efficiency of Use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8521C860-21B3-A2F6-27E8-4EC2415C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AF060-3ACF-221F-AEDB-CCF24FBF6836}"/>
              </a:ext>
            </a:extLst>
          </p:cNvPr>
          <p:cNvSpPr txBox="1">
            <a:spLocks/>
          </p:cNvSpPr>
          <p:nvPr/>
        </p:nvSpPr>
        <p:spPr>
          <a:xfrm>
            <a:off x="2621105" y="4895484"/>
            <a:ext cx="7153785" cy="1050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bg1"/>
                </a:solidFill>
                <a:ea typeface="+mj-lt"/>
                <a:cs typeface="+mj-lt"/>
              </a:rPr>
              <a:t>A great system caters to both inexperienced users and experienced experts."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1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0D9C-34D1-1104-5B63-99D95D57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Which page lets you accomplish your goal faster?</a:t>
            </a:r>
            <a:endParaRPr lang="en-US" dirty="0"/>
          </a:p>
        </p:txBody>
      </p:sp>
      <p:pic>
        <p:nvPicPr>
          <p:cNvPr id="4" name="Content Placeholder 3" descr="The changing face of the Yahoo! homepage, 1996-2006 | Mashable">
            <a:extLst>
              <a:ext uri="{FF2B5EF4-FFF2-40B4-BE49-F238E27FC236}">
                <a16:creationId xmlns:a16="http://schemas.microsoft.com/office/drawing/2014/main" id="{F9982671-81A0-B1EE-1D0D-212182D0E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98" y="1881381"/>
            <a:ext cx="3787500" cy="4723045"/>
          </a:xfrm>
          <a:prstGeom prst="rect">
            <a:avLst/>
          </a:prstGeom>
        </p:spPr>
      </p:pic>
      <p:pic>
        <p:nvPicPr>
          <p:cNvPr id="5" name="Picture 4" descr="Clean Simple — Hop Creative – Web Design | Graphic Design :: Halifax, Nova  Scotia">
            <a:extLst>
              <a:ext uri="{FF2B5EF4-FFF2-40B4-BE49-F238E27FC236}">
                <a16:creationId xmlns:a16="http://schemas.microsoft.com/office/drawing/2014/main" id="{F2AECFF8-11E6-0E41-129A-81094140CE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37" r="-148" b="11933"/>
          <a:stretch>
            <a:fillRect/>
          </a:stretch>
        </p:blipFill>
        <p:spPr>
          <a:xfrm>
            <a:off x="4956717" y="2284293"/>
            <a:ext cx="6302305" cy="31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0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A2345-84FD-084A-517D-57CA6E92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75252A-784E-784F-E731-3A1078341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9C213644-F774-2A7A-321C-9BDAFBC77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6FE9-454F-D4AF-F3C0-2EE97923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13" y="972455"/>
            <a:ext cx="7369684" cy="24559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Heuristic 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#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8</a:t>
            </a:r>
            <a:r>
              <a:rPr lang="en-US" sz="6600" b="1" kern="1200" dirty="0">
                <a:solidFill>
                  <a:schemeClr val="bg1"/>
                </a:solidFill>
                <a:ea typeface="+mj-lt"/>
                <a:cs typeface="+mj-lt"/>
              </a:rPr>
              <a:t>: </a:t>
            </a:r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Aesthetic and Minimalist Design</a:t>
            </a:r>
            <a:endParaRPr lang="en-US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01E780A-1E33-34C9-1C42-8E5DB4BDB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E05D1C-4D85-12DF-070E-8FD85A16B813}"/>
              </a:ext>
            </a:extLst>
          </p:cNvPr>
          <p:cNvSpPr txBox="1">
            <a:spLocks/>
          </p:cNvSpPr>
          <p:nvPr/>
        </p:nvSpPr>
        <p:spPr>
          <a:xfrm>
            <a:off x="2621105" y="3931078"/>
            <a:ext cx="7225222" cy="20153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bg1"/>
                </a:solidFill>
                <a:ea typeface="+mj-lt"/>
                <a:cs typeface="+mj-lt"/>
              </a:rPr>
              <a:t>Every extra piece of information competes with the relevant information.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72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71254-6EC4-5430-6C9F-6FCAB3F1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Relevance when buying something</a:t>
            </a:r>
            <a:endParaRPr lang="en-US" dirty="0"/>
          </a:p>
        </p:txBody>
      </p:sp>
      <p:pic>
        <p:nvPicPr>
          <p:cNvPr id="4" name="Content Placeholder 3" descr="A pie chart with text&#10;&#10;Description automatically generated">
            <a:extLst>
              <a:ext uri="{FF2B5EF4-FFF2-40B4-BE49-F238E27FC236}">
                <a16:creationId xmlns:a16="http://schemas.microsoft.com/office/drawing/2014/main" id="{7B5F058E-AEBC-A7D5-8700-887BF9EAF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AB4A8F-34B9-7605-3657-07D0BC51D2A9}"/>
              </a:ext>
            </a:extLst>
          </p:cNvPr>
          <p:cNvSpPr txBox="1">
            <a:spLocks/>
          </p:cNvSpPr>
          <p:nvPr/>
        </p:nvSpPr>
        <p:spPr>
          <a:xfrm>
            <a:off x="7531610" y="41243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Calibri Light"/>
              </a:rPr>
              <a:t>maybe for all of us...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752E9-B684-87BC-C99E-997F84F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UX</a:t>
            </a:r>
            <a:endParaRPr lang="en-US" sz="540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0B13-8EB2-B8C0-45D6-010A09BD4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69" y="2807208"/>
            <a:ext cx="4670777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cs typeface="Calibri"/>
              </a:rPr>
              <a:t>Task and responsibilities: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Calibri"/>
              </a:rPr>
              <a:t>Strategy and content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Calibri"/>
              </a:rPr>
              <a:t>Wireframing and prototyping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Calibri"/>
              </a:rPr>
              <a:t>Execution and analysis</a:t>
            </a:r>
          </a:p>
          <a:p>
            <a:pPr lvl="1">
              <a:lnSpc>
                <a:spcPct val="150000"/>
              </a:lnSpc>
            </a:pPr>
            <a:endParaRPr lang="en-US">
              <a:cs typeface="Calibri"/>
            </a:endParaRPr>
          </a:p>
        </p:txBody>
      </p:sp>
      <p:pic>
        <p:nvPicPr>
          <p:cNvPr id="4" name="Picture 3" descr="A diagram of a ux design&#10;&#10;Description automatically generated">
            <a:extLst>
              <a:ext uri="{FF2B5EF4-FFF2-40B4-BE49-F238E27FC236}">
                <a16:creationId xmlns:a16="http://schemas.microsoft.com/office/drawing/2014/main" id="{ACCA9F85-9A9B-E42D-11C7-A6777C30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592" y="944438"/>
            <a:ext cx="7044831" cy="5091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135CE2-AD33-3716-FBDD-93F7B75A9C4D}"/>
              </a:ext>
            </a:extLst>
          </p:cNvPr>
          <p:cNvSpPr txBox="1"/>
          <p:nvPr/>
        </p:nvSpPr>
        <p:spPr>
          <a:xfrm>
            <a:off x="5823185" y="6538147"/>
            <a:ext cx="632177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</a:rPr>
              <a:t>*https://www.keenesystems.com/hs-fs/hubfs/blog-images/ux-design.jpg?width=900&amp;name=ux-design.jpg</a:t>
            </a:r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87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DFFED-19F0-9E07-3C43-318F5046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87263"/>
            <a:ext cx="9817816" cy="754602"/>
          </a:xfrm>
        </p:spPr>
        <p:txBody>
          <a:bodyPr anchor="b">
            <a:normAutofit/>
          </a:bodyPr>
          <a:lstStyle/>
          <a:p>
            <a:r>
              <a:rPr lang="en-US" sz="4800" dirty="0">
                <a:cs typeface="Calibri Light"/>
              </a:rPr>
              <a:t>Milestone 2 (</a:t>
            </a:r>
            <a:r>
              <a:rPr lang="en-US" sz="4800" dirty="0" err="1">
                <a:cs typeface="Calibri Light"/>
              </a:rPr>
              <a:t>Eng</a:t>
            </a:r>
            <a:r>
              <a:rPr lang="en-US" sz="4800" dirty="0">
                <a:cs typeface="Calibri Light"/>
              </a:rPr>
              <a:t>: week 5, Ro: week 6)</a:t>
            </a:r>
            <a:endParaRPr lang="en-US" sz="4800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0843-5441-63EE-0803-B807C42D3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872898"/>
            <a:ext cx="11282631" cy="3740965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Theme:</a:t>
            </a:r>
            <a:r>
              <a:rPr lang="en-GB" dirty="0"/>
              <a:t> To immediately begin development on the real MVP by creating the primary user interface and simulating the backend logic.</a:t>
            </a:r>
          </a:p>
          <a:p>
            <a:pPr marL="0" indent="0">
              <a:buNone/>
            </a:pPr>
            <a:r>
              <a:rPr lang="en-GB" b="1" dirty="0"/>
              <a:t>Tasks:</a:t>
            </a:r>
            <a:endParaRPr lang="en-GB" dirty="0"/>
          </a:p>
          <a:p>
            <a:r>
              <a:rPr lang="en-GB" b="1" dirty="0"/>
              <a:t>UI Development:</a:t>
            </a:r>
            <a:r>
              <a:rPr lang="en-GB" dirty="0"/>
              <a:t> Develop the main screens for your MVP as a native mobile or web application. The design should be clean and functional, implementing the core user flow needed to test your innovation.</a:t>
            </a:r>
          </a:p>
          <a:p>
            <a:r>
              <a:rPr lang="en-GB" b="1" dirty="0"/>
              <a:t>CRUD Implementation:</a:t>
            </a:r>
            <a:r>
              <a:rPr lang="en-GB" dirty="0"/>
              <a:t> Implement the core user actions that allow users to Create, Read, Update, and Delete the main elements of your app. Your app may not need all four operations; implement what is necessary for your MVP's core loop.</a:t>
            </a:r>
          </a:p>
          <a:p>
            <a:r>
              <a:rPr lang="en-GB" b="1" dirty="0"/>
              <a:t>Mocked Data &amp; Logic:</a:t>
            </a:r>
            <a:r>
              <a:rPr lang="en-GB" dirty="0"/>
              <a:t> The application does not need to connect to a real database or a trained model yet.</a:t>
            </a:r>
          </a:p>
          <a:p>
            <a:pPr lvl="1"/>
            <a:r>
              <a:rPr lang="en-GB" dirty="0"/>
              <a:t>For data, use hardcoded, in-memory lists or arrays to populate the UI.</a:t>
            </a:r>
          </a:p>
          <a:p>
            <a:pPr lvl="1"/>
            <a:r>
              <a:rPr lang="en-GB" dirty="0"/>
              <a:t>If your app has an AI component, the function that should call the model can return a hardcoded or random response that mimics the real output format.</a:t>
            </a:r>
          </a:p>
          <a:p>
            <a:r>
              <a:rPr lang="en-GB" b="1" dirty="0">
                <a:solidFill>
                  <a:schemeClr val="accent6"/>
                </a:solidFill>
              </a:rPr>
              <a:t>Deliverable:</a:t>
            </a:r>
            <a:r>
              <a:rPr lang="en-GB" dirty="0">
                <a:solidFill>
                  <a:schemeClr val="accent6"/>
                </a:solidFill>
              </a:rPr>
              <a:t> A link to your project's code repository (e.g., GitHub) AND (a short video (1-2 minutes) demonstrating the functional UI, OR screen shots from app) </a:t>
            </a:r>
            <a:endParaRPr lang="en-GB" dirty="0">
              <a:solidFill>
                <a:schemeClr val="accent6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45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D629-3820-1F50-B502-8BC9A96A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EE97-AD48-994F-022D-39F5528D2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https://www.nngroup.com/articles/ten-usability-heuristics/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https://www.nngroup.com/videos/you-are-not-user-slogan/</a:t>
            </a:r>
          </a:p>
          <a:p>
            <a:r>
              <a:rPr lang="en-US">
                <a:ea typeface="+mn-lt"/>
                <a:cs typeface="+mn-lt"/>
                <a:hlinkClick r:id="rId4"/>
              </a:rPr>
              <a:t>https://careerfoundry.com/en/blog/ux-design/the-difference-between-ux-and-ui-design-a-laymans-guide/</a:t>
            </a:r>
          </a:p>
          <a:p>
            <a:r>
              <a:rPr lang="en-US">
                <a:ea typeface="+mn-lt"/>
                <a:cs typeface="+mn-lt"/>
                <a:hlinkClick r:id="rId5"/>
              </a:rPr>
              <a:t>https://www.youtube.com/watch?v=1jtQ0uIIs94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034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CB782-B812-EB5C-F0AB-19BEB862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24" y="1788513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Understanding Good UX: An Important Truth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Design Jokes | UX is like a joke. If you have to explain it, it's not good.  | Jokes, User experience design, Ironic">
            <a:extLst>
              <a:ext uri="{FF2B5EF4-FFF2-40B4-BE49-F238E27FC236}">
                <a16:creationId xmlns:a16="http://schemas.microsoft.com/office/drawing/2014/main" id="{B39F0A12-E3DF-5876-7015-553622539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881" y="909081"/>
            <a:ext cx="3372701" cy="5071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20BDC-7077-7D12-035E-5A2ECD780E38}"/>
              </a:ext>
            </a:extLst>
          </p:cNvPr>
          <p:cNvSpPr txBox="1"/>
          <p:nvPr/>
        </p:nvSpPr>
        <p:spPr>
          <a:xfrm>
            <a:off x="3612078" y="6531428"/>
            <a:ext cx="49698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Calibri"/>
              </a:rPr>
              <a:t>Image: </a:t>
            </a:r>
            <a:r>
              <a:rPr lang="en-US" sz="1100" dirty="0">
                <a:ea typeface="+mn-lt"/>
                <a:cs typeface="+mn-lt"/>
              </a:rPr>
              <a:t>https://webdesignledger.com/35-design-jokes-will-make-you-laugh/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3" name="Picture 2" descr="Meet the man behind the 'white guy blinking' meme | Internet | The Guardian">
            <a:extLst>
              <a:ext uri="{FF2B5EF4-FFF2-40B4-BE49-F238E27FC236}">
                <a16:creationId xmlns:a16="http://schemas.microsoft.com/office/drawing/2014/main" id="{D9F8D616-B9FE-151E-41FD-F7744972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20000">
            <a:off x="8991600" y="5003800"/>
            <a:ext cx="27432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752E9-B684-87BC-C99E-997F84F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UI</a:t>
            </a:r>
            <a:endParaRPr lang="en-US" sz="540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0B13-8EB2-B8C0-45D6-010A09BD4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69" y="2807208"/>
            <a:ext cx="4887147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cs typeface="Calibri"/>
              </a:rPr>
              <a:t>Task and responsibilities:</a:t>
            </a:r>
          </a:p>
          <a:p>
            <a:pPr lvl="1"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The look and feel of the product</a:t>
            </a:r>
            <a:endParaRPr lang="en-US"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Responsiveness and interactivity</a:t>
            </a:r>
            <a:endParaRPr lang="en-US">
              <a:latin typeface="Calibri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>
              <a:cs typeface="Calibri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35CE2-AD33-3716-FBDD-93F7B75A9C4D}"/>
              </a:ext>
            </a:extLst>
          </p:cNvPr>
          <p:cNvSpPr txBox="1"/>
          <p:nvPr/>
        </p:nvSpPr>
        <p:spPr>
          <a:xfrm>
            <a:off x="6444074" y="6566369"/>
            <a:ext cx="56632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</a:rPr>
              <a:t>https://www.netsolutions.com/insights/wp-content/uploads/2022/02/neumorphism.webp</a:t>
            </a:r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68C96-3BEB-249C-6FE5-34633EB0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622" y="1309659"/>
            <a:ext cx="6788384" cy="43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5E24-FCDE-2B84-60F6-450C56A0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9" y="382524"/>
            <a:ext cx="6316576" cy="55017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>
                <a:latin typeface="+mj-lt"/>
                <a:ea typeface="+mj-ea"/>
                <a:cs typeface="+mj-cs"/>
              </a:rPr>
              <a:t>10 Usability Heuristics for User Interface Design</a:t>
            </a:r>
            <a:br>
              <a:rPr lang="en-US" sz="6000" b="1">
                <a:cs typeface="Calibri Light"/>
              </a:rPr>
            </a:br>
            <a:br>
              <a:rPr lang="en-US" sz="6000" b="1">
                <a:cs typeface="Calibri Light"/>
              </a:rPr>
            </a:br>
            <a:br>
              <a:rPr lang="en-US" sz="6000" b="1">
                <a:cs typeface="+mj-lt"/>
              </a:rPr>
            </a:br>
            <a:r>
              <a:rPr lang="en-US" sz="1400">
                <a:ea typeface="+mj-lt"/>
                <a:cs typeface="+mj-lt"/>
              </a:rPr>
              <a:t>Nielsen Norman Group</a:t>
            </a:r>
            <a:br>
              <a:rPr lang="en-US" sz="1400">
                <a:ea typeface="+mj-lt"/>
                <a:cs typeface="+mj-lt"/>
              </a:rPr>
            </a:br>
            <a:r>
              <a:rPr lang="en-US" sz="1400" err="1">
                <a:ea typeface="+mj-lt"/>
                <a:cs typeface="+mj-lt"/>
              </a:rPr>
              <a:t>Ph.D</a:t>
            </a:r>
            <a:r>
              <a:rPr lang="en-US" sz="1400">
                <a:ea typeface="+mj-lt"/>
                <a:cs typeface="+mj-lt"/>
              </a:rPr>
              <a:t> Donald Norman - former VP of research @ Apple</a:t>
            </a:r>
            <a:br>
              <a:rPr lang="en-US" sz="1400">
                <a:ea typeface="+mj-lt"/>
                <a:cs typeface="+mj-lt"/>
              </a:rPr>
            </a:br>
            <a:r>
              <a:rPr lang="en-US" sz="1400">
                <a:cs typeface="Calibri Light"/>
              </a:rPr>
              <a:t> </a:t>
            </a:r>
            <a:r>
              <a:rPr lang="en-US" sz="1400" err="1">
                <a:cs typeface="Calibri Light"/>
              </a:rPr>
              <a:t>Ph.D</a:t>
            </a:r>
            <a:r>
              <a:rPr lang="en-US" sz="1400">
                <a:cs typeface="Calibri Light"/>
              </a:rPr>
              <a:t> Jakob Neilsen – 79 US patents, making the internet easier to use</a:t>
            </a:r>
            <a:endParaRPr lang="en-US" sz="6000" b="1" kern="1200">
              <a:latin typeface="+mj-lt"/>
              <a:cs typeface="Calibri Light"/>
            </a:endParaRPr>
          </a:p>
          <a:p>
            <a:pPr algn="ctr"/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36F39F-4817-494C-A33A-C936CB02D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4010958" cy="5571072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CC1C3A8B-5483-0BC5-671D-FE97062D8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749" y="1741932"/>
            <a:ext cx="3374136" cy="337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3136D8-A76A-E9CE-8C47-915870B90796}"/>
              </a:ext>
            </a:extLst>
          </p:cNvPr>
          <p:cNvSpPr txBox="1"/>
          <p:nvPr/>
        </p:nvSpPr>
        <p:spPr>
          <a:xfrm>
            <a:off x="7529286" y="6495143"/>
            <a:ext cx="46355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i="1">
                <a:ea typeface="+mn-lt"/>
                <a:cs typeface="+mn-lt"/>
              </a:rPr>
              <a:t>*https://www.nngroup.com/articles/ten-usability-heuristics/</a:t>
            </a:r>
            <a:endParaRPr lang="en-US" sz="14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8295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ack of dice on a boardgame">
            <a:extLst>
              <a:ext uri="{FF2B5EF4-FFF2-40B4-BE49-F238E27FC236}">
                <a16:creationId xmlns:a16="http://schemas.microsoft.com/office/drawing/2014/main" id="{6B0A5594-74FA-9B7A-3E9F-CD24A2F2A4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36473" r="-2" b="7276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13A617-BAAD-E9C3-9C6C-AD69B026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Let's Play a Game: Good UX vs. Bad UX</a:t>
            </a:r>
          </a:p>
        </p:txBody>
      </p:sp>
    </p:spTree>
    <p:extLst>
      <p:ext uri="{BB962C8B-B14F-4D97-AF65-F5344CB8AC3E}">
        <p14:creationId xmlns:p14="http://schemas.microsoft.com/office/powerpoint/2010/main" val="72919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032BE-F9DB-C584-7494-BC40EF8E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Theme 1: The Foundation - Clarity &amp; User Confidence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0FE3-815D-C341-41E5-D393E3718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Heuristics #1, #2, and #4</a:t>
            </a:r>
            <a:endParaRPr lang="en-US" i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39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57D65-8AA1-C0A1-5CA9-BB853B2D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&lt;- Left or right ? -&gt;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Content Placeholder 3" descr="How the Domino's pizza tracker conquered the business world - The Hustle">
            <a:extLst>
              <a:ext uri="{FF2B5EF4-FFF2-40B4-BE49-F238E27FC236}">
                <a16:creationId xmlns:a16="http://schemas.microsoft.com/office/drawing/2014/main" id="{CBD71D33-924C-AA9D-4208-0AAC51477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443" r="8568" b="-1"/>
          <a:stretch>
            <a:fillRect/>
          </a:stretch>
        </p:blipFill>
        <p:spPr>
          <a:xfrm>
            <a:off x="151116" y="2065167"/>
            <a:ext cx="5803323" cy="3890357"/>
          </a:xfrm>
          <a:prstGeom prst="rect">
            <a:avLst/>
          </a:prstGeom>
        </p:spPr>
      </p:pic>
      <p:pic>
        <p:nvPicPr>
          <p:cNvPr id="5" name="Picture 4" descr="How long does this “Order Received&quot; usually take? : r/amazonprime">
            <a:extLst>
              <a:ext uri="{FF2B5EF4-FFF2-40B4-BE49-F238E27FC236}">
                <a16:creationId xmlns:a16="http://schemas.microsoft.com/office/drawing/2014/main" id="{03F4034E-2385-4A74-578E-345E2B5ED2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306" b="5"/>
          <a:stretch>
            <a:fillRect/>
          </a:stretch>
        </p:blipFill>
        <p:spPr>
          <a:xfrm>
            <a:off x="6189934" y="2065167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63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211102ECA25F45B4CC6E5CADA83611" ma:contentTypeVersion="4" ma:contentTypeDescription="Create a new document." ma:contentTypeScope="" ma:versionID="384ce5f27ff29a2723045399f45ddb08">
  <xsd:schema xmlns:xsd="http://www.w3.org/2001/XMLSchema" xmlns:xs="http://www.w3.org/2001/XMLSchema" xmlns:p="http://schemas.microsoft.com/office/2006/metadata/properties" xmlns:ns2="5cec7390-26ef-4ab5-8180-cc59cef227f5" targetNamespace="http://schemas.microsoft.com/office/2006/metadata/properties" ma:root="true" ma:fieldsID="727dbd1c6138e23346201c9062225aeb" ns2:_="">
    <xsd:import namespace="5cec7390-26ef-4ab5-8180-cc59cef227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7390-26ef-4ab5-8180-cc59cef22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C0D431-037A-4C47-9664-2CEC583CB5C5}">
  <ds:schemaRefs>
    <ds:schemaRef ds:uri="2d8c896a-2c7a-453c-a372-c5a9d996764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2FDF7AA-1A02-4A24-99EF-BCF750A3D5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ec7390-26ef-4ab5-8180-cc59cef22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FC2DA9-C5D0-4588-A202-5E86AC1B97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781</Words>
  <Application>Microsoft Office PowerPoint</Application>
  <PresentationFormat>Widescreen</PresentationFormat>
  <Paragraphs>147</Paragraphs>
  <Slides>31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Innovation in UX/UI</vt:lpstr>
      <vt:lpstr>UX vs UI</vt:lpstr>
      <vt:lpstr>UX</vt:lpstr>
      <vt:lpstr>Understanding Good UX: An Important Truth</vt:lpstr>
      <vt:lpstr>UI</vt:lpstr>
      <vt:lpstr>10 Usability Heuristics for User Interface Design   Nielsen Norman Group Ph.D Donald Norman - former VP of research @ Apple  Ph.D Jakob Neilsen – 79 US patents, making the internet easier to use </vt:lpstr>
      <vt:lpstr>Let's Play a Game: Good UX vs. Bad UX</vt:lpstr>
      <vt:lpstr>Theme 1: The Foundation - Clarity &amp; User Confidence</vt:lpstr>
      <vt:lpstr>&lt;- Left or right ? -&gt;</vt:lpstr>
      <vt:lpstr>Heuristic #1: Visibility of System Status</vt:lpstr>
      <vt:lpstr>Which icon do you understand immediately without thinking? </vt:lpstr>
      <vt:lpstr>#2: Match Between System and the Real World</vt:lpstr>
      <vt:lpstr>The Power of Patterns</vt:lpstr>
      <vt:lpstr>Heuristic #4: Consistency and Standards</vt:lpstr>
      <vt:lpstr>Theme 2: The Safety Net - Forgiveness &amp; Error Handling</vt:lpstr>
      <vt:lpstr>Why is this one of the most beloved features?</vt:lpstr>
      <vt:lpstr>Heuristic #3: User Control and Freedom</vt:lpstr>
      <vt:lpstr>Error Prevention vs. Recovery</vt:lpstr>
      <vt:lpstr>Heuristic #5: Error Prevention</vt:lpstr>
      <vt:lpstr>When All Else Fails, Read the (Right) Manual!</vt:lpstr>
      <vt:lpstr>Heuristic #10: Help and Documentation</vt:lpstr>
      <vt:lpstr>Theme 3: The Accelerator - Efficiency &amp; Elegance</vt:lpstr>
      <vt:lpstr>Why are those sections so effective?</vt:lpstr>
      <vt:lpstr>Heuristic #6: Recognition Rather Than Recall</vt:lpstr>
      <vt:lpstr>Power to the People! (and the Pros)</vt:lpstr>
      <vt:lpstr>#7: Flexibility and Efficiency of Use</vt:lpstr>
      <vt:lpstr>Which page lets you accomplish your goal faster?</vt:lpstr>
      <vt:lpstr>Heuristic #8: Aesthetic and Minimalist Design</vt:lpstr>
      <vt:lpstr>Relevance when buying something</vt:lpstr>
      <vt:lpstr>Milestone 2 (Eng: week 5, Ro: week 6)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tudor</cp:lastModifiedBy>
  <cp:revision>597</cp:revision>
  <dcterms:created xsi:type="dcterms:W3CDTF">2023-08-22T05:14:59Z</dcterms:created>
  <dcterms:modified xsi:type="dcterms:W3CDTF">2025-10-22T20:31:14Z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0x010100F3211102ECA25F45B4CC6E5CADA83611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